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  <p:sldId id="269" r:id="rId21"/>
    <p:sldId id="270" r:id="rId22"/>
    <p:sldId id="271" r:id="rId23"/>
    <p:sldId id="272" r:id="rId24"/>
    <p:sldId id="273" r:id="rId25"/>
    <p:sldId id="274" r:id="rId26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Relationship Id="rId20" Type="http://schemas.openxmlformats.org/officeDocument/2006/relationships/slide" Target="slides/slide13.xml"/><Relationship Id="rId21" Type="http://schemas.openxmlformats.org/officeDocument/2006/relationships/slide" Target="slides/slide14.xml"/><Relationship Id="rId22" Type="http://schemas.openxmlformats.org/officeDocument/2006/relationships/slide" Target="slides/slide15.xml"/><Relationship Id="rId23" Type="http://schemas.openxmlformats.org/officeDocument/2006/relationships/slide" Target="slides/slide16.xml"/><Relationship Id="rId24" Type="http://schemas.openxmlformats.org/officeDocument/2006/relationships/slide" Target="slides/slide17.xml"/><Relationship Id="rId25" Type="http://schemas.openxmlformats.org/officeDocument/2006/relationships/slide" Target="slides/slide18.xml"/><Relationship Id="rId26" Type="http://schemas.openxmlformats.org/officeDocument/2006/relationships/slide" Target="slides/slide1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/cardiomoon/rrtable/raw/master/inst/doc/sampleData3.docx" TargetMode="External"/><Relationship Id="rId3" Type="http://schemas.openxmlformats.org/officeDocument/2006/relationships/hyperlink" Target="https://view.officeapps.live.com/op/view.aspx?src=https://github.com/cardiomoon/rrtable/raw/master/inst/doc/sampleData3.docx" TargetMode="External"/></Relationships>
</file>

<file path=ppt/slides/_rels/slide15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/cardiomoon/rrtable/raw/master/inst/doc/sampleData2.docx" TargetMode="External"/><Relationship Id="rId3" Type="http://schemas.openxmlformats.org/officeDocument/2006/relationships/hyperlink" Target="https://view.officeapps.live.com/op/view.aspx?src=https://github.com/cardiomoon/rrtable/raw/master/inst/doc/sampleData2.docx" TargetMode="External"/></Relationships>
</file>

<file path=ppt/slides/_rels/slide16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/cardiomoon/rrtable/raw/master/inst/doc/sampleData3.pptx" TargetMode="External"/><Relationship Id="rId3" Type="http://schemas.openxmlformats.org/officeDocument/2006/relationships/hyperlink" Target="https://view.officeapps.live.com/op/view.aspx?src=https://github.com/cardiomoon/rrtable/raw/master/inst/doc/sampleData3.pptx" TargetMode="External"/></Relationships>
</file>

<file path=ppt/slides/_rels/slide17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/cardiomoon/rrtable/raw/master/inst/doc/sampleData2.pptx" TargetMode="External"/><Relationship Id="rId3" Type="http://schemas.openxmlformats.org/officeDocument/2006/relationships/hyperlink" Target="https://view.officeapps.live.com/op/view.aspx?src=https://github.com/cardiomoon/rrtable/raw/master/inst/doc/sampleData2.pptx" TargetMode="External"/></Relationships>
</file>

<file path=ppt/slides/_rels/slide18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/cardiomoon/rrtable/raw/master/inst/doc/sampleData3.pdf" TargetMode="External"/></Relationships>
</file>

<file path=ppt/slides/_rels/slide19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/cardiomoon/rrtable/raw/master/inst/doc/sampleData2.pdf" TargetMode="External"/></Relationships>
</file>

<file path=ppt/slides/_rels/slide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ctrTitle"/>
          </p:nvPr>
        </p:nvSpPr>
        <p:spPr>
          <a:xfrm rot="-0">
            <a:off x="685800" y="2130425"/>
            <a:ext cx="7772400" cy="1470025"/>
          </a:xfrm>
        </p:spPr>
        <p:txBody>
          <a:bodyPr/>
          <a:lstStyle/>
          <a:p>
            <a:r>
              <a:rPr/>
              <a:t>R package `rrtable`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-0">
            <a:off x="1371600" y="3886200"/>
            <a:ext cx="6400800" cy="1752600"/>
          </a:xfrm>
        </p:spPr>
        <p:txBody>
          <a:bodyPr/>
          <a:lstStyle/>
          <a:p>
            <a:r>
              <a:rPr/>
              <a:t>Reproducible Research with a Table of R codes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R code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fit=lm(mpg~wt*hp,data=mtcars)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summary(fit)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Call: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lm(formula = mpg ~ wt * hp, data = mtcars)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Residuals: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Min      1Q  Median      3Q     Max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-3.0632 -1.6491 -0.7362  1.4211  4.5513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Coefficients: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Estimate Std. Error t value Pr(&gt;|t|)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(Intercept) 49.80842    3.60516  13.816 5.01e-14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wt          -8.21662    1.26971  -6.471 5.20e-07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hp          -0.12010    0.02470  -4.863 4.04e-05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wt:hp        0.02785    0.00742   3.753 0.000811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---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Signif. codes:  0 ‘***’ 0.001 ‘**’ 0.01 ‘*’ 0.05 ‘.’ 0.1 ‘ ’ 1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Residual standard error: 2.153 on 28 degrees of freedom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Multiple R-squared:  0.8848,	Adjusted R-squared:  0.8724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F-statistic: 71.66 on 3 and 28 DF,  p-value: 2.981e-13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Two ggplots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910687" y="1441189"/>
              <a:ext cx="3591723" cy="409925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910687" y="4965928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910687" y="4189554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910687" y="3413179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910687" y="2636805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910687" y="1860431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255347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2162348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306934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39763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910687" y="5354115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910687" y="4577741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910687" y="3801367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910687" y="3024992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910687" y="2248618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910687" y="1472244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1708848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261584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35228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44298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7747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5933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411922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321222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684022" y="28448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2046822" y="2379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3212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6840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139821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593322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2046822" y="26896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5026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5026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049121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2409623" y="22237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2318923" y="16026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2046822" y="2379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7747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2318923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774722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20468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774722" y="26896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321222" y="28448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774722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5026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6840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6840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654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8654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411922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502622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20468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865422" y="20685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2137522" y="19132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593322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684022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21375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593322" y="28448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139821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7747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6840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230522" y="48634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139821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16840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774722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15026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774722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1321222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956122" y="26896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1684022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3498024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29538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3407324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2137522" y="48634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30445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23189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863123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593322" y="47081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31352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1865422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684022" y="53292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25003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591023" y="50187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6817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228222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3225923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2282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4096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772423" y="50187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2228222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25003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26817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863123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26817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29538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31352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33166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2259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5910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2318923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2137522" y="47081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2137522" y="47081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4096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25910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20468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2591023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3225923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2863123" y="48634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2282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2137522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2137522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6817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2409623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1684022" y="48634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228222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3189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3189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27724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1774722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3189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863123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4096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3588724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8631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30445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4042224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1593322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3770124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3225923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3679424" y="28448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30445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9538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33166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318923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4096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9538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30445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4132924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4132924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591023" y="50187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3407324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228222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4132924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8631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3225923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3679424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7724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6817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9538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3679424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3860824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4314324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9538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28631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681723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4132924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863123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953823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5910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3407324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3225923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3407324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24096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33166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3225923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32259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2863123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30445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2772423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25003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692750" y="5313634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692750" y="4537458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692750" y="3761084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692750" y="2984709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692750" y="2208137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692750" y="1431961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875893" y="535411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875893" y="457774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875893" y="380136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875893" y="302499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875893" y="224861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875893" y="147224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1708848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2615849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352285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442985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1677781" y="5604464"/>
              <a:ext cx="62133" cy="787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2584782" y="5602877"/>
              <a:ext cx="62133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3491783" y="5606449"/>
              <a:ext cx="62133" cy="767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4398784" y="5602678"/>
              <a:ext cx="62133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2294850" y="5709109"/>
              <a:ext cx="823397" cy="1339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184316" y="3424737"/>
              <a:ext cx="753206" cy="1321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198" name="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199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rc4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rc5"/>
            <p:cNvSpPr/>
            <p:nvPr/>
          </p:nvSpPr>
          <p:spPr>
            <a:xfrm>
              <a:off x="5025487" y="1441189"/>
              <a:ext cx="3591723" cy="409925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2" name="pl6"/>
            <p:cNvSpPr/>
            <p:nvPr/>
          </p:nvSpPr>
          <p:spPr>
            <a:xfrm>
              <a:off x="5025487" y="4965928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l7"/>
            <p:cNvSpPr/>
            <p:nvPr/>
          </p:nvSpPr>
          <p:spPr>
            <a:xfrm>
              <a:off x="5025487" y="4189554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l8"/>
            <p:cNvSpPr/>
            <p:nvPr/>
          </p:nvSpPr>
          <p:spPr>
            <a:xfrm>
              <a:off x="5025487" y="3413179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l9"/>
            <p:cNvSpPr/>
            <p:nvPr/>
          </p:nvSpPr>
          <p:spPr>
            <a:xfrm>
              <a:off x="5025487" y="2636805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l10"/>
            <p:cNvSpPr/>
            <p:nvPr/>
          </p:nvSpPr>
          <p:spPr>
            <a:xfrm>
              <a:off x="5025487" y="1860431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l11"/>
            <p:cNvSpPr/>
            <p:nvPr/>
          </p:nvSpPr>
          <p:spPr>
            <a:xfrm>
              <a:off x="5370147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l12"/>
            <p:cNvSpPr/>
            <p:nvPr/>
          </p:nvSpPr>
          <p:spPr>
            <a:xfrm>
              <a:off x="6277148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l13"/>
            <p:cNvSpPr/>
            <p:nvPr/>
          </p:nvSpPr>
          <p:spPr>
            <a:xfrm>
              <a:off x="718414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l14"/>
            <p:cNvSpPr/>
            <p:nvPr/>
          </p:nvSpPr>
          <p:spPr>
            <a:xfrm>
              <a:off x="80911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l15"/>
            <p:cNvSpPr/>
            <p:nvPr/>
          </p:nvSpPr>
          <p:spPr>
            <a:xfrm>
              <a:off x="5025487" y="5354115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l16"/>
            <p:cNvSpPr/>
            <p:nvPr/>
          </p:nvSpPr>
          <p:spPr>
            <a:xfrm>
              <a:off x="5025487" y="4577741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l17"/>
            <p:cNvSpPr/>
            <p:nvPr/>
          </p:nvSpPr>
          <p:spPr>
            <a:xfrm>
              <a:off x="5025487" y="3801367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l18"/>
            <p:cNvSpPr/>
            <p:nvPr/>
          </p:nvSpPr>
          <p:spPr>
            <a:xfrm>
              <a:off x="5025487" y="3024992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l19"/>
            <p:cNvSpPr/>
            <p:nvPr/>
          </p:nvSpPr>
          <p:spPr>
            <a:xfrm>
              <a:off x="5025487" y="2248618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l20"/>
            <p:cNvSpPr/>
            <p:nvPr/>
          </p:nvSpPr>
          <p:spPr>
            <a:xfrm>
              <a:off x="5025487" y="1472244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l21"/>
            <p:cNvSpPr/>
            <p:nvPr/>
          </p:nvSpPr>
          <p:spPr>
            <a:xfrm>
              <a:off x="5823648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l22"/>
            <p:cNvSpPr/>
            <p:nvPr/>
          </p:nvSpPr>
          <p:spPr>
            <a:xfrm>
              <a:off x="673064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l23"/>
            <p:cNvSpPr/>
            <p:nvPr/>
          </p:nvSpPr>
          <p:spPr>
            <a:xfrm>
              <a:off x="76376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l24"/>
            <p:cNvSpPr/>
            <p:nvPr/>
          </p:nvSpPr>
          <p:spPr>
            <a:xfrm>
              <a:off x="85446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5"/>
            <p:cNvSpPr/>
            <p:nvPr/>
          </p:nvSpPr>
          <p:spPr>
            <a:xfrm>
              <a:off x="58895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6"/>
            <p:cNvSpPr/>
            <p:nvPr/>
          </p:nvSpPr>
          <p:spPr>
            <a:xfrm>
              <a:off x="5708122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7"/>
            <p:cNvSpPr/>
            <p:nvPr/>
          </p:nvSpPr>
          <p:spPr>
            <a:xfrm>
              <a:off x="5526722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8"/>
            <p:cNvSpPr/>
            <p:nvPr/>
          </p:nvSpPr>
          <p:spPr>
            <a:xfrm>
              <a:off x="5436022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9"/>
            <p:cNvSpPr/>
            <p:nvPr/>
          </p:nvSpPr>
          <p:spPr>
            <a:xfrm>
              <a:off x="5798822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30"/>
            <p:cNvSpPr/>
            <p:nvPr/>
          </p:nvSpPr>
          <p:spPr>
            <a:xfrm>
              <a:off x="6161622" y="2379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31"/>
            <p:cNvSpPr/>
            <p:nvPr/>
          </p:nvSpPr>
          <p:spPr>
            <a:xfrm>
              <a:off x="54360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32"/>
            <p:cNvSpPr/>
            <p:nvPr/>
          </p:nvSpPr>
          <p:spPr>
            <a:xfrm>
              <a:off x="57988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33"/>
            <p:cNvSpPr/>
            <p:nvPr/>
          </p:nvSpPr>
          <p:spPr>
            <a:xfrm>
              <a:off x="5254621" y="39318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34"/>
            <p:cNvSpPr/>
            <p:nvPr/>
          </p:nvSpPr>
          <p:spPr>
            <a:xfrm>
              <a:off x="5708122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35"/>
            <p:cNvSpPr/>
            <p:nvPr/>
          </p:nvSpPr>
          <p:spPr>
            <a:xfrm>
              <a:off x="6161622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36"/>
            <p:cNvSpPr/>
            <p:nvPr/>
          </p:nvSpPr>
          <p:spPr>
            <a:xfrm>
              <a:off x="56174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37"/>
            <p:cNvSpPr/>
            <p:nvPr/>
          </p:nvSpPr>
          <p:spPr>
            <a:xfrm>
              <a:off x="5617422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38"/>
            <p:cNvSpPr/>
            <p:nvPr/>
          </p:nvSpPr>
          <p:spPr>
            <a:xfrm>
              <a:off x="5163921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39"/>
            <p:cNvSpPr/>
            <p:nvPr/>
          </p:nvSpPr>
          <p:spPr>
            <a:xfrm>
              <a:off x="6524423" y="22237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40"/>
            <p:cNvSpPr/>
            <p:nvPr/>
          </p:nvSpPr>
          <p:spPr>
            <a:xfrm>
              <a:off x="6433723" y="16026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41"/>
            <p:cNvSpPr/>
            <p:nvPr/>
          </p:nvSpPr>
          <p:spPr>
            <a:xfrm>
              <a:off x="6161622" y="2379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42"/>
            <p:cNvSpPr/>
            <p:nvPr/>
          </p:nvSpPr>
          <p:spPr>
            <a:xfrm>
              <a:off x="58895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43"/>
            <p:cNvSpPr/>
            <p:nvPr/>
          </p:nvSpPr>
          <p:spPr>
            <a:xfrm>
              <a:off x="6433723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44"/>
            <p:cNvSpPr/>
            <p:nvPr/>
          </p:nvSpPr>
          <p:spPr>
            <a:xfrm>
              <a:off x="58895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45"/>
            <p:cNvSpPr/>
            <p:nvPr/>
          </p:nvSpPr>
          <p:spPr>
            <a:xfrm>
              <a:off x="61616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46"/>
            <p:cNvSpPr/>
            <p:nvPr/>
          </p:nvSpPr>
          <p:spPr>
            <a:xfrm>
              <a:off x="5889522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47"/>
            <p:cNvSpPr/>
            <p:nvPr/>
          </p:nvSpPr>
          <p:spPr>
            <a:xfrm>
              <a:off x="5436022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48"/>
            <p:cNvSpPr/>
            <p:nvPr/>
          </p:nvSpPr>
          <p:spPr>
            <a:xfrm>
              <a:off x="5889522" y="33107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49"/>
            <p:cNvSpPr/>
            <p:nvPr/>
          </p:nvSpPr>
          <p:spPr>
            <a:xfrm>
              <a:off x="56174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50"/>
            <p:cNvSpPr/>
            <p:nvPr/>
          </p:nvSpPr>
          <p:spPr>
            <a:xfrm>
              <a:off x="5798822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51"/>
            <p:cNvSpPr/>
            <p:nvPr/>
          </p:nvSpPr>
          <p:spPr>
            <a:xfrm>
              <a:off x="57988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52"/>
            <p:cNvSpPr/>
            <p:nvPr/>
          </p:nvSpPr>
          <p:spPr>
            <a:xfrm>
              <a:off x="59802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53"/>
            <p:cNvSpPr/>
            <p:nvPr/>
          </p:nvSpPr>
          <p:spPr>
            <a:xfrm>
              <a:off x="59802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54"/>
            <p:cNvSpPr/>
            <p:nvPr/>
          </p:nvSpPr>
          <p:spPr>
            <a:xfrm>
              <a:off x="5526722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55"/>
            <p:cNvSpPr/>
            <p:nvPr/>
          </p:nvSpPr>
          <p:spPr>
            <a:xfrm>
              <a:off x="5617422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56"/>
            <p:cNvSpPr/>
            <p:nvPr/>
          </p:nvSpPr>
          <p:spPr>
            <a:xfrm>
              <a:off x="61616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57"/>
            <p:cNvSpPr/>
            <p:nvPr/>
          </p:nvSpPr>
          <p:spPr>
            <a:xfrm>
              <a:off x="5980222" y="20685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58"/>
            <p:cNvSpPr/>
            <p:nvPr/>
          </p:nvSpPr>
          <p:spPr>
            <a:xfrm>
              <a:off x="6252322" y="19132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59"/>
            <p:cNvSpPr/>
            <p:nvPr/>
          </p:nvSpPr>
          <p:spPr>
            <a:xfrm>
              <a:off x="5708122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60"/>
            <p:cNvSpPr/>
            <p:nvPr/>
          </p:nvSpPr>
          <p:spPr>
            <a:xfrm>
              <a:off x="5798822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61"/>
            <p:cNvSpPr/>
            <p:nvPr/>
          </p:nvSpPr>
          <p:spPr>
            <a:xfrm>
              <a:off x="62523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62"/>
            <p:cNvSpPr/>
            <p:nvPr/>
          </p:nvSpPr>
          <p:spPr>
            <a:xfrm>
              <a:off x="5708122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63"/>
            <p:cNvSpPr/>
            <p:nvPr/>
          </p:nvSpPr>
          <p:spPr>
            <a:xfrm>
              <a:off x="5254621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64"/>
            <p:cNvSpPr/>
            <p:nvPr/>
          </p:nvSpPr>
          <p:spPr>
            <a:xfrm>
              <a:off x="58895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65"/>
            <p:cNvSpPr/>
            <p:nvPr/>
          </p:nvSpPr>
          <p:spPr>
            <a:xfrm>
              <a:off x="57988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66"/>
            <p:cNvSpPr/>
            <p:nvPr/>
          </p:nvSpPr>
          <p:spPr>
            <a:xfrm>
              <a:off x="5345322" y="48634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67"/>
            <p:cNvSpPr/>
            <p:nvPr/>
          </p:nvSpPr>
          <p:spPr>
            <a:xfrm>
              <a:off x="5254621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68"/>
            <p:cNvSpPr/>
            <p:nvPr/>
          </p:nvSpPr>
          <p:spPr>
            <a:xfrm>
              <a:off x="57988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69"/>
            <p:cNvSpPr/>
            <p:nvPr/>
          </p:nvSpPr>
          <p:spPr>
            <a:xfrm>
              <a:off x="58895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70"/>
            <p:cNvSpPr/>
            <p:nvPr/>
          </p:nvSpPr>
          <p:spPr>
            <a:xfrm>
              <a:off x="5617422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71"/>
            <p:cNvSpPr/>
            <p:nvPr/>
          </p:nvSpPr>
          <p:spPr>
            <a:xfrm>
              <a:off x="58895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72"/>
            <p:cNvSpPr/>
            <p:nvPr/>
          </p:nvSpPr>
          <p:spPr>
            <a:xfrm>
              <a:off x="5436022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73"/>
            <p:cNvSpPr/>
            <p:nvPr/>
          </p:nvSpPr>
          <p:spPr>
            <a:xfrm>
              <a:off x="6070922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74"/>
            <p:cNvSpPr/>
            <p:nvPr/>
          </p:nvSpPr>
          <p:spPr>
            <a:xfrm>
              <a:off x="5798822" y="33107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75"/>
            <p:cNvSpPr/>
            <p:nvPr/>
          </p:nvSpPr>
          <p:spPr>
            <a:xfrm>
              <a:off x="7612824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76"/>
            <p:cNvSpPr/>
            <p:nvPr/>
          </p:nvSpPr>
          <p:spPr>
            <a:xfrm>
              <a:off x="7068623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77"/>
            <p:cNvSpPr/>
            <p:nvPr/>
          </p:nvSpPr>
          <p:spPr>
            <a:xfrm>
              <a:off x="7522124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78"/>
            <p:cNvSpPr/>
            <p:nvPr/>
          </p:nvSpPr>
          <p:spPr>
            <a:xfrm>
              <a:off x="6252322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79"/>
            <p:cNvSpPr/>
            <p:nvPr/>
          </p:nvSpPr>
          <p:spPr>
            <a:xfrm>
              <a:off x="71593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80"/>
            <p:cNvSpPr/>
            <p:nvPr/>
          </p:nvSpPr>
          <p:spPr>
            <a:xfrm>
              <a:off x="64337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81"/>
            <p:cNvSpPr/>
            <p:nvPr/>
          </p:nvSpPr>
          <p:spPr>
            <a:xfrm>
              <a:off x="6977923" y="33107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82"/>
            <p:cNvSpPr/>
            <p:nvPr/>
          </p:nvSpPr>
          <p:spPr>
            <a:xfrm>
              <a:off x="5708122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83"/>
            <p:cNvSpPr/>
            <p:nvPr/>
          </p:nvSpPr>
          <p:spPr>
            <a:xfrm>
              <a:off x="72500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84"/>
            <p:cNvSpPr/>
            <p:nvPr/>
          </p:nvSpPr>
          <p:spPr>
            <a:xfrm>
              <a:off x="5980222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85"/>
            <p:cNvSpPr/>
            <p:nvPr/>
          </p:nvSpPr>
          <p:spPr>
            <a:xfrm>
              <a:off x="5798822" y="53292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86"/>
            <p:cNvSpPr/>
            <p:nvPr/>
          </p:nvSpPr>
          <p:spPr>
            <a:xfrm>
              <a:off x="66151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87"/>
            <p:cNvSpPr/>
            <p:nvPr/>
          </p:nvSpPr>
          <p:spPr>
            <a:xfrm>
              <a:off x="6705823" y="50187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88"/>
            <p:cNvSpPr/>
            <p:nvPr/>
          </p:nvSpPr>
          <p:spPr>
            <a:xfrm>
              <a:off x="67965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89"/>
            <p:cNvSpPr/>
            <p:nvPr/>
          </p:nvSpPr>
          <p:spPr>
            <a:xfrm>
              <a:off x="6343022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90"/>
            <p:cNvSpPr/>
            <p:nvPr/>
          </p:nvSpPr>
          <p:spPr>
            <a:xfrm>
              <a:off x="7340723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91"/>
            <p:cNvSpPr/>
            <p:nvPr/>
          </p:nvSpPr>
          <p:spPr>
            <a:xfrm>
              <a:off x="6343022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92"/>
            <p:cNvSpPr/>
            <p:nvPr/>
          </p:nvSpPr>
          <p:spPr>
            <a:xfrm>
              <a:off x="6524423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93"/>
            <p:cNvSpPr/>
            <p:nvPr/>
          </p:nvSpPr>
          <p:spPr>
            <a:xfrm>
              <a:off x="6887223" y="50187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94"/>
            <p:cNvSpPr/>
            <p:nvPr/>
          </p:nvSpPr>
          <p:spPr>
            <a:xfrm>
              <a:off x="6343022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95"/>
            <p:cNvSpPr/>
            <p:nvPr/>
          </p:nvSpPr>
          <p:spPr>
            <a:xfrm>
              <a:off x="6615123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96"/>
            <p:cNvSpPr/>
            <p:nvPr/>
          </p:nvSpPr>
          <p:spPr>
            <a:xfrm>
              <a:off x="67965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97"/>
            <p:cNvSpPr/>
            <p:nvPr/>
          </p:nvSpPr>
          <p:spPr>
            <a:xfrm>
              <a:off x="6977923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98"/>
            <p:cNvSpPr/>
            <p:nvPr/>
          </p:nvSpPr>
          <p:spPr>
            <a:xfrm>
              <a:off x="67965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99"/>
            <p:cNvSpPr/>
            <p:nvPr/>
          </p:nvSpPr>
          <p:spPr>
            <a:xfrm>
              <a:off x="70686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100"/>
            <p:cNvSpPr/>
            <p:nvPr/>
          </p:nvSpPr>
          <p:spPr>
            <a:xfrm>
              <a:off x="72500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101"/>
            <p:cNvSpPr/>
            <p:nvPr/>
          </p:nvSpPr>
          <p:spPr>
            <a:xfrm>
              <a:off x="74314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102"/>
            <p:cNvSpPr/>
            <p:nvPr/>
          </p:nvSpPr>
          <p:spPr>
            <a:xfrm>
              <a:off x="73407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103"/>
            <p:cNvSpPr/>
            <p:nvPr/>
          </p:nvSpPr>
          <p:spPr>
            <a:xfrm>
              <a:off x="67058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104"/>
            <p:cNvSpPr/>
            <p:nvPr/>
          </p:nvSpPr>
          <p:spPr>
            <a:xfrm>
              <a:off x="6433723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105"/>
            <p:cNvSpPr/>
            <p:nvPr/>
          </p:nvSpPr>
          <p:spPr>
            <a:xfrm>
              <a:off x="6252322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106"/>
            <p:cNvSpPr/>
            <p:nvPr/>
          </p:nvSpPr>
          <p:spPr>
            <a:xfrm>
              <a:off x="6252322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107"/>
            <p:cNvSpPr/>
            <p:nvPr/>
          </p:nvSpPr>
          <p:spPr>
            <a:xfrm>
              <a:off x="6524423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108"/>
            <p:cNvSpPr/>
            <p:nvPr/>
          </p:nvSpPr>
          <p:spPr>
            <a:xfrm>
              <a:off x="6705823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109"/>
            <p:cNvSpPr/>
            <p:nvPr/>
          </p:nvSpPr>
          <p:spPr>
            <a:xfrm>
              <a:off x="6161622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110"/>
            <p:cNvSpPr/>
            <p:nvPr/>
          </p:nvSpPr>
          <p:spPr>
            <a:xfrm>
              <a:off x="6705823" y="31554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111"/>
            <p:cNvSpPr/>
            <p:nvPr/>
          </p:nvSpPr>
          <p:spPr>
            <a:xfrm>
              <a:off x="7340723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112"/>
            <p:cNvSpPr/>
            <p:nvPr/>
          </p:nvSpPr>
          <p:spPr>
            <a:xfrm>
              <a:off x="6977923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113"/>
            <p:cNvSpPr/>
            <p:nvPr/>
          </p:nvSpPr>
          <p:spPr>
            <a:xfrm>
              <a:off x="6343022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114"/>
            <p:cNvSpPr/>
            <p:nvPr/>
          </p:nvSpPr>
          <p:spPr>
            <a:xfrm>
              <a:off x="6252322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115"/>
            <p:cNvSpPr/>
            <p:nvPr/>
          </p:nvSpPr>
          <p:spPr>
            <a:xfrm>
              <a:off x="6252322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116"/>
            <p:cNvSpPr/>
            <p:nvPr/>
          </p:nvSpPr>
          <p:spPr>
            <a:xfrm>
              <a:off x="67965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117"/>
            <p:cNvSpPr/>
            <p:nvPr/>
          </p:nvSpPr>
          <p:spPr>
            <a:xfrm>
              <a:off x="6524423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118"/>
            <p:cNvSpPr/>
            <p:nvPr/>
          </p:nvSpPr>
          <p:spPr>
            <a:xfrm>
              <a:off x="5798822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119"/>
            <p:cNvSpPr/>
            <p:nvPr/>
          </p:nvSpPr>
          <p:spPr>
            <a:xfrm>
              <a:off x="6343022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120"/>
            <p:cNvSpPr/>
            <p:nvPr/>
          </p:nvSpPr>
          <p:spPr>
            <a:xfrm>
              <a:off x="64337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121"/>
            <p:cNvSpPr/>
            <p:nvPr/>
          </p:nvSpPr>
          <p:spPr>
            <a:xfrm>
              <a:off x="64337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t122"/>
            <p:cNvSpPr/>
            <p:nvPr/>
          </p:nvSpPr>
          <p:spPr>
            <a:xfrm>
              <a:off x="68872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t123"/>
            <p:cNvSpPr/>
            <p:nvPr/>
          </p:nvSpPr>
          <p:spPr>
            <a:xfrm>
              <a:off x="5889522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t124"/>
            <p:cNvSpPr/>
            <p:nvPr/>
          </p:nvSpPr>
          <p:spPr>
            <a:xfrm>
              <a:off x="64337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t125"/>
            <p:cNvSpPr/>
            <p:nvPr/>
          </p:nvSpPr>
          <p:spPr>
            <a:xfrm>
              <a:off x="6977923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t126"/>
            <p:cNvSpPr/>
            <p:nvPr/>
          </p:nvSpPr>
          <p:spPr>
            <a:xfrm>
              <a:off x="652442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t127"/>
            <p:cNvSpPr/>
            <p:nvPr/>
          </p:nvSpPr>
          <p:spPr>
            <a:xfrm>
              <a:off x="770352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t128"/>
            <p:cNvSpPr/>
            <p:nvPr/>
          </p:nvSpPr>
          <p:spPr>
            <a:xfrm>
              <a:off x="6977923" y="39318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pt129"/>
            <p:cNvSpPr/>
            <p:nvPr/>
          </p:nvSpPr>
          <p:spPr>
            <a:xfrm>
              <a:off x="71593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6" name="pt130"/>
            <p:cNvSpPr/>
            <p:nvPr/>
          </p:nvSpPr>
          <p:spPr>
            <a:xfrm>
              <a:off x="815702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7" name="pt131"/>
            <p:cNvSpPr/>
            <p:nvPr/>
          </p:nvSpPr>
          <p:spPr>
            <a:xfrm>
              <a:off x="5708122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8" name="pt132"/>
            <p:cNvSpPr/>
            <p:nvPr/>
          </p:nvSpPr>
          <p:spPr>
            <a:xfrm>
              <a:off x="7884924" y="39318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133"/>
            <p:cNvSpPr/>
            <p:nvPr/>
          </p:nvSpPr>
          <p:spPr>
            <a:xfrm>
              <a:off x="7340723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134"/>
            <p:cNvSpPr/>
            <p:nvPr/>
          </p:nvSpPr>
          <p:spPr>
            <a:xfrm>
              <a:off x="7794224" y="28448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135"/>
            <p:cNvSpPr/>
            <p:nvPr/>
          </p:nvSpPr>
          <p:spPr>
            <a:xfrm>
              <a:off x="7159323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136"/>
            <p:cNvSpPr/>
            <p:nvPr/>
          </p:nvSpPr>
          <p:spPr>
            <a:xfrm>
              <a:off x="706862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137"/>
            <p:cNvSpPr/>
            <p:nvPr/>
          </p:nvSpPr>
          <p:spPr>
            <a:xfrm>
              <a:off x="74314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138"/>
            <p:cNvSpPr/>
            <p:nvPr/>
          </p:nvSpPr>
          <p:spPr>
            <a:xfrm>
              <a:off x="6433723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139"/>
            <p:cNvSpPr/>
            <p:nvPr/>
          </p:nvSpPr>
          <p:spPr>
            <a:xfrm>
              <a:off x="65244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140"/>
            <p:cNvSpPr/>
            <p:nvPr/>
          </p:nvSpPr>
          <p:spPr>
            <a:xfrm>
              <a:off x="7068623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141"/>
            <p:cNvSpPr/>
            <p:nvPr/>
          </p:nvSpPr>
          <p:spPr>
            <a:xfrm>
              <a:off x="71593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142"/>
            <p:cNvSpPr/>
            <p:nvPr/>
          </p:nvSpPr>
          <p:spPr>
            <a:xfrm>
              <a:off x="8247724" y="25343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143"/>
            <p:cNvSpPr/>
            <p:nvPr/>
          </p:nvSpPr>
          <p:spPr>
            <a:xfrm>
              <a:off x="8247724" y="43976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144"/>
            <p:cNvSpPr/>
            <p:nvPr/>
          </p:nvSpPr>
          <p:spPr>
            <a:xfrm>
              <a:off x="6705823" y="50187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145"/>
            <p:cNvSpPr/>
            <p:nvPr/>
          </p:nvSpPr>
          <p:spPr>
            <a:xfrm>
              <a:off x="7522124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146"/>
            <p:cNvSpPr/>
            <p:nvPr/>
          </p:nvSpPr>
          <p:spPr>
            <a:xfrm>
              <a:off x="6343022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147"/>
            <p:cNvSpPr/>
            <p:nvPr/>
          </p:nvSpPr>
          <p:spPr>
            <a:xfrm>
              <a:off x="8247724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148"/>
            <p:cNvSpPr/>
            <p:nvPr/>
          </p:nvSpPr>
          <p:spPr>
            <a:xfrm>
              <a:off x="697792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149"/>
            <p:cNvSpPr/>
            <p:nvPr/>
          </p:nvSpPr>
          <p:spPr>
            <a:xfrm>
              <a:off x="7340723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150"/>
            <p:cNvSpPr/>
            <p:nvPr/>
          </p:nvSpPr>
          <p:spPr>
            <a:xfrm>
              <a:off x="7794224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151"/>
            <p:cNvSpPr/>
            <p:nvPr/>
          </p:nvSpPr>
          <p:spPr>
            <a:xfrm>
              <a:off x="68872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152"/>
            <p:cNvSpPr/>
            <p:nvPr/>
          </p:nvSpPr>
          <p:spPr>
            <a:xfrm>
              <a:off x="67965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153"/>
            <p:cNvSpPr/>
            <p:nvPr/>
          </p:nvSpPr>
          <p:spPr>
            <a:xfrm>
              <a:off x="70686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154"/>
            <p:cNvSpPr/>
            <p:nvPr/>
          </p:nvSpPr>
          <p:spPr>
            <a:xfrm>
              <a:off x="779422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155"/>
            <p:cNvSpPr/>
            <p:nvPr/>
          </p:nvSpPr>
          <p:spPr>
            <a:xfrm>
              <a:off x="7975624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156"/>
            <p:cNvSpPr/>
            <p:nvPr/>
          </p:nvSpPr>
          <p:spPr>
            <a:xfrm>
              <a:off x="8429124" y="25343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157"/>
            <p:cNvSpPr/>
            <p:nvPr/>
          </p:nvSpPr>
          <p:spPr>
            <a:xfrm>
              <a:off x="70686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158"/>
            <p:cNvSpPr/>
            <p:nvPr/>
          </p:nvSpPr>
          <p:spPr>
            <a:xfrm>
              <a:off x="69779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159"/>
            <p:cNvSpPr/>
            <p:nvPr/>
          </p:nvSpPr>
          <p:spPr>
            <a:xfrm>
              <a:off x="6796523" y="43976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160"/>
            <p:cNvSpPr/>
            <p:nvPr/>
          </p:nvSpPr>
          <p:spPr>
            <a:xfrm>
              <a:off x="824772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161"/>
            <p:cNvSpPr/>
            <p:nvPr/>
          </p:nvSpPr>
          <p:spPr>
            <a:xfrm>
              <a:off x="6977923" y="31554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162"/>
            <p:cNvSpPr/>
            <p:nvPr/>
          </p:nvSpPr>
          <p:spPr>
            <a:xfrm>
              <a:off x="7068623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163"/>
            <p:cNvSpPr/>
            <p:nvPr/>
          </p:nvSpPr>
          <p:spPr>
            <a:xfrm>
              <a:off x="67058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164"/>
            <p:cNvSpPr/>
            <p:nvPr/>
          </p:nvSpPr>
          <p:spPr>
            <a:xfrm>
              <a:off x="7522124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165"/>
            <p:cNvSpPr/>
            <p:nvPr/>
          </p:nvSpPr>
          <p:spPr>
            <a:xfrm>
              <a:off x="7340723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166"/>
            <p:cNvSpPr/>
            <p:nvPr/>
          </p:nvSpPr>
          <p:spPr>
            <a:xfrm>
              <a:off x="7522124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167"/>
            <p:cNvSpPr/>
            <p:nvPr/>
          </p:nvSpPr>
          <p:spPr>
            <a:xfrm>
              <a:off x="652442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168"/>
            <p:cNvSpPr/>
            <p:nvPr/>
          </p:nvSpPr>
          <p:spPr>
            <a:xfrm>
              <a:off x="7431423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169"/>
            <p:cNvSpPr/>
            <p:nvPr/>
          </p:nvSpPr>
          <p:spPr>
            <a:xfrm>
              <a:off x="7340723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170"/>
            <p:cNvSpPr/>
            <p:nvPr/>
          </p:nvSpPr>
          <p:spPr>
            <a:xfrm>
              <a:off x="73407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171"/>
            <p:cNvSpPr/>
            <p:nvPr/>
          </p:nvSpPr>
          <p:spPr>
            <a:xfrm>
              <a:off x="6977923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172"/>
            <p:cNvSpPr/>
            <p:nvPr/>
          </p:nvSpPr>
          <p:spPr>
            <a:xfrm>
              <a:off x="71593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173"/>
            <p:cNvSpPr/>
            <p:nvPr/>
          </p:nvSpPr>
          <p:spPr>
            <a:xfrm>
              <a:off x="6887223" y="31554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174"/>
            <p:cNvSpPr/>
            <p:nvPr/>
          </p:nvSpPr>
          <p:spPr>
            <a:xfrm>
              <a:off x="66151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tx175"/>
            <p:cNvSpPr/>
            <p:nvPr/>
          </p:nvSpPr>
          <p:spPr>
            <a:xfrm>
              <a:off x="4807550" y="5313634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72" name="tx176"/>
            <p:cNvSpPr/>
            <p:nvPr/>
          </p:nvSpPr>
          <p:spPr>
            <a:xfrm>
              <a:off x="4807550" y="4537458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73" name="tx177"/>
            <p:cNvSpPr/>
            <p:nvPr/>
          </p:nvSpPr>
          <p:spPr>
            <a:xfrm>
              <a:off x="4807550" y="3761084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74" name="tx178"/>
            <p:cNvSpPr/>
            <p:nvPr/>
          </p:nvSpPr>
          <p:spPr>
            <a:xfrm>
              <a:off x="4807550" y="2984709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375" name="tx179"/>
            <p:cNvSpPr/>
            <p:nvPr/>
          </p:nvSpPr>
          <p:spPr>
            <a:xfrm>
              <a:off x="4807550" y="2208137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376" name="tx180"/>
            <p:cNvSpPr/>
            <p:nvPr/>
          </p:nvSpPr>
          <p:spPr>
            <a:xfrm>
              <a:off x="4807550" y="1431961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377" name="pl181"/>
            <p:cNvSpPr/>
            <p:nvPr/>
          </p:nvSpPr>
          <p:spPr>
            <a:xfrm>
              <a:off x="4990693" y="535411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l182"/>
            <p:cNvSpPr/>
            <p:nvPr/>
          </p:nvSpPr>
          <p:spPr>
            <a:xfrm>
              <a:off x="4990693" y="457774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l183"/>
            <p:cNvSpPr/>
            <p:nvPr/>
          </p:nvSpPr>
          <p:spPr>
            <a:xfrm>
              <a:off x="4990693" y="380136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l184"/>
            <p:cNvSpPr/>
            <p:nvPr/>
          </p:nvSpPr>
          <p:spPr>
            <a:xfrm>
              <a:off x="4990693" y="302499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l185"/>
            <p:cNvSpPr/>
            <p:nvPr/>
          </p:nvSpPr>
          <p:spPr>
            <a:xfrm>
              <a:off x="4990693" y="224861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l186"/>
            <p:cNvSpPr/>
            <p:nvPr/>
          </p:nvSpPr>
          <p:spPr>
            <a:xfrm>
              <a:off x="4990693" y="147224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l187"/>
            <p:cNvSpPr/>
            <p:nvPr/>
          </p:nvSpPr>
          <p:spPr>
            <a:xfrm>
              <a:off x="5823648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l188"/>
            <p:cNvSpPr/>
            <p:nvPr/>
          </p:nvSpPr>
          <p:spPr>
            <a:xfrm>
              <a:off x="6730649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l189"/>
            <p:cNvSpPr/>
            <p:nvPr/>
          </p:nvSpPr>
          <p:spPr>
            <a:xfrm>
              <a:off x="763765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l190"/>
            <p:cNvSpPr/>
            <p:nvPr/>
          </p:nvSpPr>
          <p:spPr>
            <a:xfrm>
              <a:off x="854465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tx191"/>
            <p:cNvSpPr/>
            <p:nvPr/>
          </p:nvSpPr>
          <p:spPr>
            <a:xfrm>
              <a:off x="5792581" y="5604464"/>
              <a:ext cx="62133" cy="787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388" name="tx192"/>
            <p:cNvSpPr/>
            <p:nvPr/>
          </p:nvSpPr>
          <p:spPr>
            <a:xfrm>
              <a:off x="6699582" y="5602877"/>
              <a:ext cx="62133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389" name="tx193"/>
            <p:cNvSpPr/>
            <p:nvPr/>
          </p:nvSpPr>
          <p:spPr>
            <a:xfrm>
              <a:off x="7606583" y="5606449"/>
              <a:ext cx="62133" cy="767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390" name="tx194"/>
            <p:cNvSpPr/>
            <p:nvPr/>
          </p:nvSpPr>
          <p:spPr>
            <a:xfrm>
              <a:off x="8513584" y="5602678"/>
              <a:ext cx="62133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391" name="tx195"/>
            <p:cNvSpPr/>
            <p:nvPr/>
          </p:nvSpPr>
          <p:spPr>
            <a:xfrm>
              <a:off x="6409650" y="5709109"/>
              <a:ext cx="823397" cy="1339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392" name="tx196"/>
            <p:cNvSpPr/>
            <p:nvPr/>
          </p:nvSpPr>
          <p:spPr>
            <a:xfrm rot="-5400000">
              <a:off x="4299116" y="3424737"/>
              <a:ext cx="753206" cy="1321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Two 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tx4"/>
            <p:cNvSpPr/>
            <p:nvPr/>
          </p:nvSpPr>
          <p:spPr>
            <a:xfrm>
              <a:off x="1579176" y="1638752"/>
              <a:ext cx="2236606" cy="17363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439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439" b="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Histogram of rnorm(1000)</a:t>
              </a:r>
            </a:p>
          </p:txBody>
        </p:sp>
        <p:sp>
          <p:nvSpPr>
            <p:cNvPr id="6" name="tx5"/>
            <p:cNvSpPr/>
            <p:nvPr/>
          </p:nvSpPr>
          <p:spPr>
            <a:xfrm>
              <a:off x="2278231" y="5563576"/>
              <a:ext cx="838497" cy="1422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rnorm(1000)</a:t>
              </a:r>
            </a:p>
          </p:txBody>
        </p:sp>
        <p:sp>
          <p:nvSpPr>
            <p:cNvPr id="7" name="tx6"/>
            <p:cNvSpPr/>
            <p:nvPr/>
          </p:nvSpPr>
          <p:spPr>
            <a:xfrm rot="-5400000">
              <a:off x="190736" y="3495119"/>
              <a:ext cx="720030" cy="14208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Frequency</a:t>
              </a:r>
            </a:p>
          </p:txBody>
        </p:sp>
        <p:sp>
          <p:nvSpPr>
            <p:cNvPr id="8" name="pl7"/>
            <p:cNvSpPr/>
            <p:nvPr/>
          </p:nvSpPr>
          <p:spPr>
            <a:xfrm>
              <a:off x="1317413" y="5010912"/>
              <a:ext cx="2760133" cy="0"/>
            </a:xfrm>
            <a:custGeom>
              <a:avLst/>
              <a:pathLst>
                <a:path w="2760133" h="0">
                  <a:moveTo>
                    <a:pt x="0" y="0"/>
                  </a:moveTo>
                  <a:lnTo>
                    <a:pt x="2760133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1741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777435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2237457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269748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157502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361752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40775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tx15"/>
            <p:cNvSpPr/>
            <p:nvPr/>
          </p:nvSpPr>
          <p:spPr>
            <a:xfrm>
              <a:off x="1249659" y="5230360"/>
              <a:ext cx="135508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-3</a:t>
              </a:r>
            </a:p>
          </p:txBody>
        </p:sp>
        <p:sp>
          <p:nvSpPr>
            <p:cNvPr id="17" name="tx16"/>
            <p:cNvSpPr/>
            <p:nvPr/>
          </p:nvSpPr>
          <p:spPr>
            <a:xfrm>
              <a:off x="1709681" y="5233138"/>
              <a:ext cx="135508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-2</a:t>
              </a:r>
            </a:p>
          </p:txBody>
        </p:sp>
        <p:sp>
          <p:nvSpPr>
            <p:cNvPr id="18" name="tx17"/>
            <p:cNvSpPr/>
            <p:nvPr/>
          </p:nvSpPr>
          <p:spPr>
            <a:xfrm>
              <a:off x="2169703" y="5233931"/>
              <a:ext cx="135508" cy="10616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-1</a:t>
              </a:r>
            </a:p>
          </p:txBody>
        </p:sp>
        <p:sp>
          <p:nvSpPr>
            <p:cNvPr id="19" name="tx18"/>
            <p:cNvSpPr/>
            <p:nvPr/>
          </p:nvSpPr>
          <p:spPr>
            <a:xfrm>
              <a:off x="2655101" y="5230558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</a:t>
              </a:r>
            </a:p>
          </p:txBody>
        </p:sp>
        <p:sp>
          <p:nvSpPr>
            <p:cNvPr id="20" name="tx19"/>
            <p:cNvSpPr/>
            <p:nvPr/>
          </p:nvSpPr>
          <p:spPr>
            <a:xfrm>
              <a:off x="3115123" y="5233931"/>
              <a:ext cx="84757" cy="10616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21" name="tx20"/>
            <p:cNvSpPr/>
            <p:nvPr/>
          </p:nvSpPr>
          <p:spPr>
            <a:xfrm>
              <a:off x="3575145" y="5233138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22" name="tx21"/>
            <p:cNvSpPr/>
            <p:nvPr/>
          </p:nvSpPr>
          <p:spPr>
            <a:xfrm>
              <a:off x="4035167" y="5230360"/>
              <a:ext cx="84757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23" name="pl22"/>
            <p:cNvSpPr/>
            <p:nvPr/>
          </p:nvSpPr>
          <p:spPr>
            <a:xfrm>
              <a:off x="1207008" y="2343638"/>
              <a:ext cx="0" cy="2560255"/>
            </a:xfrm>
            <a:custGeom>
              <a:avLst/>
              <a:pathLst>
                <a:path w="0" h="2560255">
                  <a:moveTo>
                    <a:pt x="0" y="2560255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1115567" y="4903893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1115567" y="4263829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l25"/>
            <p:cNvSpPr/>
            <p:nvPr/>
          </p:nvSpPr>
          <p:spPr>
            <a:xfrm>
              <a:off x="1115567" y="3623765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l26"/>
            <p:cNvSpPr/>
            <p:nvPr/>
          </p:nvSpPr>
          <p:spPr>
            <a:xfrm>
              <a:off x="1115567" y="2983701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l27"/>
            <p:cNvSpPr/>
            <p:nvPr/>
          </p:nvSpPr>
          <p:spPr>
            <a:xfrm>
              <a:off x="1115567" y="2343638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tx28"/>
            <p:cNvSpPr/>
            <p:nvPr/>
          </p:nvSpPr>
          <p:spPr>
            <a:xfrm rot="-5400000">
              <a:off x="890404" y="4849124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</a:t>
              </a:r>
            </a:p>
          </p:txBody>
        </p:sp>
        <p:sp>
          <p:nvSpPr>
            <p:cNvPr id="30" name="tx29"/>
            <p:cNvSpPr/>
            <p:nvPr/>
          </p:nvSpPr>
          <p:spPr>
            <a:xfrm rot="-5400000">
              <a:off x="848025" y="4209060"/>
              <a:ext cx="169515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50</a:t>
              </a:r>
            </a:p>
          </p:txBody>
        </p:sp>
        <p:sp>
          <p:nvSpPr>
            <p:cNvPr id="31" name="tx30"/>
            <p:cNvSpPr/>
            <p:nvPr/>
          </p:nvSpPr>
          <p:spPr>
            <a:xfrm rot="-5400000">
              <a:off x="805646" y="3568996"/>
              <a:ext cx="254272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100</a:t>
              </a:r>
            </a:p>
          </p:txBody>
        </p:sp>
        <p:sp>
          <p:nvSpPr>
            <p:cNvPr id="32" name="tx31"/>
            <p:cNvSpPr/>
            <p:nvPr/>
          </p:nvSpPr>
          <p:spPr>
            <a:xfrm rot="-5400000">
              <a:off x="805646" y="2928933"/>
              <a:ext cx="254272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150</a:t>
              </a:r>
            </a:p>
          </p:txBody>
        </p:sp>
        <p:sp>
          <p:nvSpPr>
            <p:cNvPr id="33" name="tx32"/>
            <p:cNvSpPr/>
            <p:nvPr/>
          </p:nvSpPr>
          <p:spPr>
            <a:xfrm rot="-5400000">
              <a:off x="805448" y="2288670"/>
              <a:ext cx="254272" cy="1099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200</a:t>
              </a:r>
            </a:p>
          </p:txBody>
        </p:sp>
        <p:sp>
          <p:nvSpPr>
            <p:cNvPr id="34" name="rc33"/>
            <p:cNvSpPr/>
            <p:nvPr/>
          </p:nvSpPr>
          <p:spPr>
            <a:xfrm>
              <a:off x="1317413" y="4788681"/>
              <a:ext cx="230011" cy="115211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rc34"/>
            <p:cNvSpPr/>
            <p:nvPr/>
          </p:nvSpPr>
          <p:spPr>
            <a:xfrm>
              <a:off x="1547424" y="4699072"/>
              <a:ext cx="230011" cy="204820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rc35"/>
            <p:cNvSpPr/>
            <p:nvPr/>
          </p:nvSpPr>
          <p:spPr>
            <a:xfrm>
              <a:off x="1777435" y="4519855"/>
              <a:ext cx="230011" cy="384038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rc36"/>
            <p:cNvSpPr/>
            <p:nvPr/>
          </p:nvSpPr>
          <p:spPr>
            <a:xfrm>
              <a:off x="2007446" y="3777381"/>
              <a:ext cx="230011" cy="1126512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rc37"/>
            <p:cNvSpPr/>
            <p:nvPr/>
          </p:nvSpPr>
          <p:spPr>
            <a:xfrm>
              <a:off x="2237457" y="3022105"/>
              <a:ext cx="230011" cy="1881787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rc38"/>
            <p:cNvSpPr/>
            <p:nvPr/>
          </p:nvSpPr>
          <p:spPr>
            <a:xfrm>
              <a:off x="2467468" y="2228426"/>
              <a:ext cx="230011" cy="2675466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rc39"/>
            <p:cNvSpPr/>
            <p:nvPr/>
          </p:nvSpPr>
          <p:spPr>
            <a:xfrm>
              <a:off x="2697480" y="2305234"/>
              <a:ext cx="230011" cy="2598659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rc40"/>
            <p:cNvSpPr/>
            <p:nvPr/>
          </p:nvSpPr>
          <p:spPr>
            <a:xfrm>
              <a:off x="2927491" y="2970900"/>
              <a:ext cx="230011" cy="1932992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rc41"/>
            <p:cNvSpPr/>
            <p:nvPr/>
          </p:nvSpPr>
          <p:spPr>
            <a:xfrm>
              <a:off x="3157502" y="3764579"/>
              <a:ext cx="230011" cy="1139313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rc42"/>
            <p:cNvSpPr/>
            <p:nvPr/>
          </p:nvSpPr>
          <p:spPr>
            <a:xfrm>
              <a:off x="3387513" y="4430246"/>
              <a:ext cx="230011" cy="473647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rc43"/>
            <p:cNvSpPr/>
            <p:nvPr/>
          </p:nvSpPr>
          <p:spPr>
            <a:xfrm>
              <a:off x="3617524" y="4763079"/>
              <a:ext cx="230011" cy="140814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rc44"/>
            <p:cNvSpPr/>
            <p:nvPr/>
          </p:nvSpPr>
          <p:spPr>
            <a:xfrm>
              <a:off x="3847535" y="4775880"/>
              <a:ext cx="230011" cy="128012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6" name="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47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"/>
            <p:cNvSpPr/>
            <p:nvPr/>
          </p:nvSpPr>
          <p:spPr>
            <a:xfrm>
              <a:off x="5397923" y="48696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5"/>
            <p:cNvSpPr/>
            <p:nvPr/>
          </p:nvSpPr>
          <p:spPr>
            <a:xfrm>
              <a:off x="5704604" y="457232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6"/>
            <p:cNvSpPr/>
            <p:nvPr/>
          </p:nvSpPr>
          <p:spPr>
            <a:xfrm>
              <a:off x="6011286" y="427505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7"/>
            <p:cNvSpPr/>
            <p:nvPr/>
          </p:nvSpPr>
          <p:spPr>
            <a:xfrm>
              <a:off x="6317967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8"/>
            <p:cNvSpPr/>
            <p:nvPr/>
          </p:nvSpPr>
          <p:spPr>
            <a:xfrm>
              <a:off x="6624649" y="368050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9"/>
            <p:cNvSpPr/>
            <p:nvPr/>
          </p:nvSpPr>
          <p:spPr>
            <a:xfrm>
              <a:off x="6931330" y="338323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10"/>
            <p:cNvSpPr/>
            <p:nvPr/>
          </p:nvSpPr>
          <p:spPr>
            <a:xfrm>
              <a:off x="7238012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11"/>
            <p:cNvSpPr/>
            <p:nvPr/>
          </p:nvSpPr>
          <p:spPr>
            <a:xfrm>
              <a:off x="7544693" y="278868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12"/>
            <p:cNvSpPr/>
            <p:nvPr/>
          </p:nvSpPr>
          <p:spPr>
            <a:xfrm>
              <a:off x="7851375" y="249141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13"/>
            <p:cNvSpPr/>
            <p:nvPr/>
          </p:nvSpPr>
          <p:spPr>
            <a:xfrm>
              <a:off x="8158056" y="21941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l14"/>
            <p:cNvSpPr/>
            <p:nvPr/>
          </p:nvSpPr>
          <p:spPr>
            <a:xfrm>
              <a:off x="5738894" y="5010912"/>
              <a:ext cx="2453451" cy="0"/>
            </a:xfrm>
            <a:custGeom>
              <a:avLst/>
              <a:pathLst>
                <a:path w="2453451" h="0">
                  <a:moveTo>
                    <a:pt x="0" y="0"/>
                  </a:moveTo>
                  <a:lnTo>
                    <a:pt x="2453451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l15"/>
            <p:cNvSpPr/>
            <p:nvPr/>
          </p:nvSpPr>
          <p:spPr>
            <a:xfrm>
              <a:off x="573889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l16"/>
            <p:cNvSpPr/>
            <p:nvPr/>
          </p:nvSpPr>
          <p:spPr>
            <a:xfrm>
              <a:off x="6352257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l17"/>
            <p:cNvSpPr/>
            <p:nvPr/>
          </p:nvSpPr>
          <p:spPr>
            <a:xfrm>
              <a:off x="696562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l18"/>
            <p:cNvSpPr/>
            <p:nvPr/>
          </p:nvSpPr>
          <p:spPr>
            <a:xfrm>
              <a:off x="757898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l19"/>
            <p:cNvSpPr/>
            <p:nvPr/>
          </p:nvSpPr>
          <p:spPr>
            <a:xfrm>
              <a:off x="81923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tx20"/>
            <p:cNvSpPr/>
            <p:nvPr/>
          </p:nvSpPr>
          <p:spPr>
            <a:xfrm>
              <a:off x="5696516" y="5233138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65" name="tx21"/>
            <p:cNvSpPr/>
            <p:nvPr/>
          </p:nvSpPr>
          <p:spPr>
            <a:xfrm>
              <a:off x="6309878" y="5233138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66" name="tx22"/>
            <p:cNvSpPr/>
            <p:nvPr/>
          </p:nvSpPr>
          <p:spPr>
            <a:xfrm>
              <a:off x="6923241" y="5230360"/>
              <a:ext cx="84757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67" name="tx23"/>
            <p:cNvSpPr/>
            <p:nvPr/>
          </p:nvSpPr>
          <p:spPr>
            <a:xfrm>
              <a:off x="7536604" y="5230161"/>
              <a:ext cx="84757" cy="1099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68" name="tx24"/>
            <p:cNvSpPr/>
            <p:nvPr/>
          </p:nvSpPr>
          <p:spPr>
            <a:xfrm>
              <a:off x="8107589" y="5230558"/>
              <a:ext cx="169515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69" name="pl25"/>
            <p:cNvSpPr/>
            <p:nvPr/>
          </p:nvSpPr>
          <p:spPr>
            <a:xfrm>
              <a:off x="5321808" y="2228426"/>
              <a:ext cx="0" cy="2378192"/>
            </a:xfrm>
            <a:custGeom>
              <a:avLst/>
              <a:pathLst>
                <a:path w="0" h="2378192">
                  <a:moveTo>
                    <a:pt x="0" y="2378192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l26"/>
            <p:cNvSpPr/>
            <p:nvPr/>
          </p:nvSpPr>
          <p:spPr>
            <a:xfrm>
              <a:off x="5230368" y="4606619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l27"/>
            <p:cNvSpPr/>
            <p:nvPr/>
          </p:nvSpPr>
          <p:spPr>
            <a:xfrm>
              <a:off x="5230368" y="4012071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l28"/>
            <p:cNvSpPr/>
            <p:nvPr/>
          </p:nvSpPr>
          <p:spPr>
            <a:xfrm>
              <a:off x="5230368" y="3417522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l29"/>
            <p:cNvSpPr/>
            <p:nvPr/>
          </p:nvSpPr>
          <p:spPr>
            <a:xfrm>
              <a:off x="5230368" y="2822974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l30"/>
            <p:cNvSpPr/>
            <p:nvPr/>
          </p:nvSpPr>
          <p:spPr>
            <a:xfrm>
              <a:off x="5230368" y="2228426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tx31"/>
            <p:cNvSpPr/>
            <p:nvPr/>
          </p:nvSpPr>
          <p:spPr>
            <a:xfrm rot="-5400000">
              <a:off x="5006494" y="4553140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76" name="tx32"/>
            <p:cNvSpPr/>
            <p:nvPr/>
          </p:nvSpPr>
          <p:spPr>
            <a:xfrm rot="-5400000">
              <a:off x="5006494" y="3958592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77" name="tx33"/>
            <p:cNvSpPr/>
            <p:nvPr/>
          </p:nvSpPr>
          <p:spPr>
            <a:xfrm rot="-5400000">
              <a:off x="5005105" y="3362654"/>
              <a:ext cx="84757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78" name="tx34"/>
            <p:cNvSpPr/>
            <p:nvPr/>
          </p:nvSpPr>
          <p:spPr>
            <a:xfrm rot="-5400000">
              <a:off x="5005006" y="2768007"/>
              <a:ext cx="84757" cy="1099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79" name="tx35"/>
            <p:cNvSpPr/>
            <p:nvPr/>
          </p:nvSpPr>
          <p:spPr>
            <a:xfrm rot="-5400000">
              <a:off x="4962825" y="2173657"/>
              <a:ext cx="169515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80" name="pl36"/>
            <p:cNvSpPr/>
            <p:nvPr/>
          </p:nvSpPr>
          <p:spPr>
            <a:xfrm>
              <a:off x="5321808" y="2121407"/>
              <a:ext cx="2980944" cy="2889504"/>
            </a:xfrm>
            <a:custGeom>
              <a:avLst/>
              <a:pathLst>
                <a:path w="2980944" h="2889504">
                  <a:moveTo>
                    <a:pt x="0" y="2889504"/>
                  </a:moveTo>
                  <a:lnTo>
                    <a:pt x="2980944" y="2889504"/>
                  </a:lnTo>
                  <a:lnTo>
                    <a:pt x="2980944" y="0"/>
                  </a:lnTo>
                  <a:lnTo>
                    <a:pt x="0" y="0"/>
                  </a:lnTo>
                  <a:lnTo>
                    <a:pt x="0" y="2889504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tx37"/>
            <p:cNvSpPr/>
            <p:nvPr/>
          </p:nvSpPr>
          <p:spPr>
            <a:xfrm>
              <a:off x="6625872" y="5593341"/>
              <a:ext cx="372814" cy="1125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Index</a:t>
              </a:r>
            </a:p>
          </p:txBody>
        </p:sp>
        <p:sp>
          <p:nvSpPr>
            <p:cNvPr id="82" name="tx38"/>
            <p:cNvSpPr/>
            <p:nvPr/>
          </p:nvSpPr>
          <p:spPr>
            <a:xfrm rot="-5400000">
              <a:off x="4533516" y="3511391"/>
              <a:ext cx="296614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1:10</a:t>
              </a: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HTML Report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data2HTML(sampleData3)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MS word document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 rot="-0">
            <a:off x="457200" y="1600200"/>
            <a:ext cx="8229600" cy="4525963"/>
          </a:xfrm>
        </p:spPr>
        <p:txBody>
          <a:bodyPr/>
          <a:lstStyle/>
          <a:p>
            <a:r>
              <a:rPr/>
              <a:t>You can download sample data: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2"/>
              </a:rPr>
              <a:t>sampleData3.docx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rPr>
              <a:t> - view with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3"/>
              </a:rPr>
              <a:t>office web viewer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data2docx(sampleData3)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Content Placeholder 2"/>
          <p:cNvSpPr>
            <a:spLocks noGrp="1"/>
          </p:cNvSpPr>
          <p:nvPr>
            <p:ph idx="1"/>
          </p:nvPr>
        </p:nvSpPr>
        <p:spPr>
          <a:xfrm rot="-0">
            <a:off x="457200" y="1600200"/>
            <a:ext cx="8229600" cy="4525963"/>
          </a:xfrm>
        </p:spPr>
        <p:txBody>
          <a:bodyPr/>
          <a:lstStyle/>
          <a:p>
            <a:r>
              <a:rPr/>
              <a:t>You can download sample data: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2"/>
              </a:rPr>
              <a:t>sampleData2.docx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rPr>
              <a:t> - view with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3"/>
              </a:rPr>
              <a:t>office web viewer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data2docx(sampleData2)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MS powerpoint document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 rot="-0">
            <a:off x="457200" y="1600200"/>
            <a:ext cx="8229600" cy="4525963"/>
          </a:xfrm>
        </p:spPr>
        <p:txBody>
          <a:bodyPr/>
          <a:lstStyle/>
          <a:p>
            <a:r>
              <a:rPr/>
              <a:t>You can download sample data: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2"/>
              </a:rPr>
              <a:t>sampleData3.pptx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rPr>
              <a:t> - view with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3"/>
              </a:rPr>
              <a:t>office web viewer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data2pptx(sampleData3)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Content Placeholder 2"/>
          <p:cNvSpPr>
            <a:spLocks noGrp="1"/>
          </p:cNvSpPr>
          <p:nvPr>
            <p:ph idx="1"/>
          </p:nvPr>
        </p:nvSpPr>
        <p:spPr>
          <a:xfrm rot="-0">
            <a:off x="457200" y="1600200"/>
            <a:ext cx="8229600" cy="4525963"/>
          </a:xfrm>
        </p:spPr>
        <p:txBody>
          <a:bodyPr/>
          <a:lstStyle/>
          <a:p>
            <a:r>
              <a:rPr/>
              <a:t>You can download sample data: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2"/>
              </a:rPr>
              <a:t>sampleData2.pptx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rPr>
              <a:t> - view with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3"/>
              </a:rPr>
              <a:t>office web viewer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data2pptx(sampleData2)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pdf document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 rot="-0">
            <a:off x="457200" y="1600200"/>
            <a:ext cx="8229600" cy="4525963"/>
          </a:xfrm>
        </p:spPr>
        <p:txBody>
          <a:bodyPr/>
          <a:lstStyle/>
          <a:p>
            <a:r>
              <a:rPr/>
              <a:t>You can download sample data: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2"/>
              </a:rPr>
              <a:t>sampleData3.pdf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data2pdf(sampleData3)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Content Placeholder 2"/>
          <p:cNvSpPr>
            <a:spLocks noGrp="1"/>
          </p:cNvSpPr>
          <p:nvPr>
            <p:ph idx="1"/>
          </p:nvPr>
        </p:nvSpPr>
        <p:spPr>
          <a:xfrm rot="-0">
            <a:off x="457200" y="1600200"/>
            <a:ext cx="8229600" cy="4525963"/>
          </a:xfrm>
        </p:spPr>
        <p:txBody>
          <a:bodyPr/>
          <a:lstStyle/>
          <a:p>
            <a:r>
              <a:rPr/>
              <a:t>You can download sample data: </a:t>
            </a:r>
            <a:r xmlns:a="http://schemas.openxmlformats.org/drawingml/2006/main" xmlns:r="http://schemas.openxmlformats.org/officeDocument/2006/relationships" xmlns:p="http://schemas.openxmlformats.org/presentationml/2006/main">
              <a:rPr cap="none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  <a:hlinkClick xmlns:a="http://schemas.openxmlformats.org/drawingml/2006/main" xmlns:r="http://schemas.openxmlformats.org/officeDocument/2006/relationships" r:id="rId2"/>
              </a:rPr>
              <a:t>sampleData2.pdf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data2pdf(sampleData2)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Introduction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 rot="-0">
            <a:off x="457200" y="1600200"/>
            <a:ext cx="8229600" cy="4525963"/>
          </a:xfrm>
        </p:spPr>
        <p:txBody>
          <a:bodyPr/>
          <a:lstStyle/>
          <a:p>
            <a:r>
              <a:rPr/>
              <a:t>If you are a data scientist or researcher, you will certainly be interested in reproducible research. R package `rrtable` makes it possible to make reports with HTML, LaTex, MS word or MS Powerpoint formats from a table of R codes.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Package Installation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if(!require(devtools)){ install.packages("devtools") }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devtools::install_github("cardiomoon/rrtable")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Package Loading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require(rrtable)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Sample Data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str(sampleData3)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'data.frame':	24 obs. of  5 variables: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$ type  : chr  "title" "subtitle" "author" "text" ...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$ title : chr  "" "" "" "Introduction" ...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$ text  : chr  "R package `rrtable`" "Reproducible Research with a Table of R codes" "Keon-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Woong Moon" "If you are a data scientist or researcher, you will certainly be interested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in reproducible research. R package"| __truncated__ ...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$ code  : chr  "" "" "" "" ...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$ option: chr  "" "" "" "" ...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Paragraph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640080"/>
                <a:gridCol w="1828800"/>
                <a:gridCol w="3657600"/>
                <a:gridCol w="3657600"/>
                <a:gridCol w="9144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type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text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option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 package `rrtable`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subtitle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Reproducible Research with a Table of R codes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author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Keon-Woong Moon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text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Introduction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If you are a data scientist or researcher, you will certainly be interested in reproducible research. R package `rrtable` makes it possible to make reports with HTML, LaTex, MS word or MS Powerpoint formats from a table of R codes.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Package Installation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install R package `rrtable` with the following command.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if(!require(devtools)){ install.packages("devtools") }
devtools::install_github("cardiomoon/rrtable")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echo=TRUE, 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Package Loading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load the `rrtable` package with the following R command.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require(rrtable)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Sample 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Sample data sampleData3 is included in rrtable package. You can see the sampleData3 by folllowing R command.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str(sampleData3)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echo=TRUE, eval=TRUE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Paragraph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make a paragraph with this 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sampleData3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landscape=TRUE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mytable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mytable object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add mytable object with the following R code.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mytable(Dx~.,data=acs)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insert a plot into your document.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plot(Sepal.Width~Sepal.Length,data=iris)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insert a ggplot into a document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ggplot(iris,aes(x=Sepal.Length,y=Sepal.Width,color=Species))+ geom_point()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 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insert the result of R code. For example, you can insert the result of regression analysis.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fit=lm(mpg~wt*hp,data=mtcars)
summary(fit)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2ggplots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Two ggplots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insert two parallel ggplots with the following code.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ggplot(iris,aes(Sepal.Length,Sepal.Width))+geom_point()
ggplot(iris,aes(Sepal.Length,Sepal.Width,colour=Species))+ geom_point()+guides(colour=FALSE)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Two 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insert two parallel plots with the following code.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hist(rnorm(1000))
plot(1:10)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HTML Report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get report with HTML format(this file) by following R command.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data2HTML(sampleData3)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echo=TRUE, 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MS word document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get a report with MS word format.
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data2docx(sampleData3)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download sample data: [sampleData3.docx](https://github.com/cardiomoon/rrtable/raw/master/inst/doc/sampleData3.docx) - view with [office web viewer](https://view.officeapps.live.com/op/view.aspx?src=https://github.com/cardiomoon/rrtable/raw/master/inst/doc/sampleData3.docx)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data2docx(sampleData2)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download sample data: [sampleData2.docx](https://github.com/cardiomoon/rrtable/raw/master/inst/doc/sampleData2.docx) - view with [office web viewer](https://view.officeapps.live.com/op/view.aspx?src=https://github.com/cardiomoon/rrtable/raw/master/inst/doc/sampleData2.docx)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MS powerpoint document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get a report with MS word format.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data2pptx(sampleData3) 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download sample data: [sampleData3.pptx](https://github.com/cardiomoon/rrtable/raw/master/inst/doc/sampleData3.pptx) - view with [office web viewer](https://view.officeapps.live.com/op/view.aspx?src=https://github.com/cardiomoon/rrtable/raw/master/inst/doc/sampleData3.pptx)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data2pptx(sampleData2)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download sample data: [sampleData2.pptx](https://github.com/cardiomoon/rrtable/raw/master/inst/doc/sampleData2.pptx) - view with [office web viewer](https://view.officeapps.live.com/op/view.aspx?src=https://github.com/cardiomoon/rrtable/raw/master/inst/doc/sampleData2.pptx)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pdf document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get a report with pdf format. 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data2pdf(sampleData3)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download sample data: [sampleData3.pdf](https://github.com/cardiomoon/rrtable/raw/master/inst/doc/sampleData3.pdf)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data2pdf(sampleData2) 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You can download sample data: [sampleData2.pdf](https://github.com/cardiomoon/rrtable/raw/master/inst/doc/sampleData2.pdf)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mytable object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1263255"/>
                <a:gridCol w="966033"/>
                <a:gridCol w="966033"/>
                <a:gridCol w="1285945"/>
                <a:gridCol w="688034"/>
              </a:tblGrid>
              <a:tr h="288555">
                <a:tc rowSpan="2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NSTEMI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STEMI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Unstable.Angina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90341">
                <a:tc vMerge="true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(N=153)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(N=304)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(N=400)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age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64.3 ± 12.3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62.1 ± 12.1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63.8 ± 11.0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0.073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sex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0.012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Female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50 (32.7%)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84 (27.6%)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153 (38.2%)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Male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103 (67.3%)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220 (72.4%)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247 (61.8%)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cardiogenicShock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No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149 (97.4%)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256 (84.2%)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400 (100.0%)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Yes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 ( 2.6%)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48 (15.8%)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0 ( 0.0%)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486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entry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Femoral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58 (37.9%)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133 (43.8%)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121 (30.2%)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Radial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95 (62.1%)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171 (56.2%)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279 (69.8%)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EF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55.0 ±  9.3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52.4 ±  9.5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59.2 ±  8.7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height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163.3 ±  8.2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165.1 ±  8.2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161.7 ±  9.7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weight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64.3 ± 10.2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65.7 ± 11.6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64.5 ± 11.6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0.361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BMI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24.1 ±  3.2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24.0 ±  3.3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24.6 ±  3.4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0.064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obesity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0.186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No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106 (69.3%)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209 (68.8%)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252 (63.0%)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Yes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47 (30.7%)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95 (31.2%)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148 (37.0%)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TC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193.7 ± 53.6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183.2 ± 43.4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183.5 ± 48.3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0.057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LDLC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126.1 ± 44.7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116.7 ± 39.5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112.9 ± 40.4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HDLC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38.9 ± 11.9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38.5 ± 11.0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37.8 ± 10.9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0.501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TG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130.1 ± 88.5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106.5 ± 72.0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137.4 ± 101.6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DM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No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96 (62.7%)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208 (68.4%)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249 (62.2%)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Yes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57 (37.3%)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96 (31.6%)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151 (37.8%)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HBP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No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62 (40.5%)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150 (49.3%)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144 (36.0%)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Yes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91 (59.5%)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154 (50.7%)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256 (64.0%)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smoking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Ex-smoker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42 (27.5%)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66 (21.7%)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96 (24.0%)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Never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50 (32.7%)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97 (31.9%)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185 (46.2%)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Smoker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61 (39.9%)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141 (46.4%)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119 (29.8%)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4572000"/>
            <a:chOff x="914400" y="1371600"/>
            <a:chExt cx="7315200" cy="45720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t4"/>
            <p:cNvSpPr/>
            <p:nvPr/>
          </p:nvSpPr>
          <p:spPr>
            <a:xfrm>
              <a:off x="3130738" y="31974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pt5"/>
            <p:cNvSpPr/>
            <p:nvPr/>
          </p:nvSpPr>
          <p:spPr>
            <a:xfrm>
              <a:off x="2812767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" name="pt6"/>
            <p:cNvSpPr/>
            <p:nvPr/>
          </p:nvSpPr>
          <p:spPr>
            <a:xfrm>
              <a:off x="2494797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t7"/>
            <p:cNvSpPr/>
            <p:nvPr/>
          </p:nvSpPr>
          <p:spPr>
            <a:xfrm>
              <a:off x="2335812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t8"/>
            <p:cNvSpPr/>
            <p:nvPr/>
          </p:nvSpPr>
          <p:spPr>
            <a:xfrm>
              <a:off x="2971752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t9"/>
            <p:cNvSpPr/>
            <p:nvPr/>
          </p:nvSpPr>
          <p:spPr>
            <a:xfrm>
              <a:off x="3607693" y="27515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t10"/>
            <p:cNvSpPr/>
            <p:nvPr/>
          </p:nvSpPr>
          <p:spPr>
            <a:xfrm>
              <a:off x="2335812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t11"/>
            <p:cNvSpPr/>
            <p:nvPr/>
          </p:nvSpPr>
          <p:spPr>
            <a:xfrm>
              <a:off x="2971752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t12"/>
            <p:cNvSpPr/>
            <p:nvPr/>
          </p:nvSpPr>
          <p:spPr>
            <a:xfrm>
              <a:off x="2017841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t13"/>
            <p:cNvSpPr/>
            <p:nvPr/>
          </p:nvSpPr>
          <p:spPr>
            <a:xfrm>
              <a:off x="2812767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t14"/>
            <p:cNvSpPr/>
            <p:nvPr/>
          </p:nvSpPr>
          <p:spPr>
            <a:xfrm>
              <a:off x="3607693" y="29744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t15"/>
            <p:cNvSpPr/>
            <p:nvPr/>
          </p:nvSpPr>
          <p:spPr>
            <a:xfrm>
              <a:off x="2653782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t16"/>
            <p:cNvSpPr/>
            <p:nvPr/>
          </p:nvSpPr>
          <p:spPr>
            <a:xfrm>
              <a:off x="2653782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t17"/>
            <p:cNvSpPr/>
            <p:nvPr/>
          </p:nvSpPr>
          <p:spPr>
            <a:xfrm>
              <a:off x="1858856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8"/>
            <p:cNvSpPr/>
            <p:nvPr/>
          </p:nvSpPr>
          <p:spPr>
            <a:xfrm>
              <a:off x="4243634" y="26400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9"/>
            <p:cNvSpPr/>
            <p:nvPr/>
          </p:nvSpPr>
          <p:spPr>
            <a:xfrm>
              <a:off x="4084649" y="21941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20"/>
            <p:cNvSpPr/>
            <p:nvPr/>
          </p:nvSpPr>
          <p:spPr>
            <a:xfrm>
              <a:off x="3607693" y="27515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1"/>
            <p:cNvSpPr/>
            <p:nvPr/>
          </p:nvSpPr>
          <p:spPr>
            <a:xfrm>
              <a:off x="3130738" y="31974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2"/>
            <p:cNvSpPr/>
            <p:nvPr/>
          </p:nvSpPr>
          <p:spPr>
            <a:xfrm>
              <a:off x="4084649" y="28630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3"/>
            <p:cNvSpPr/>
            <p:nvPr/>
          </p:nvSpPr>
          <p:spPr>
            <a:xfrm>
              <a:off x="3130738" y="28630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4"/>
            <p:cNvSpPr/>
            <p:nvPr/>
          </p:nvSpPr>
          <p:spPr>
            <a:xfrm>
              <a:off x="3607693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3130738" y="29744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2335812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3130738" y="34203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2653782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2971752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2971752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3289723" y="31974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3289723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2494797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2653782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607693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3289723" y="252857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3766678" y="24170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2812767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2971752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766678" y="31974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2812767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2017841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130738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2971752" y="31974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2176827" y="453517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2017841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2971752" y="31974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3130738" y="28630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2653782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3130738" y="28630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2335812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3448708" y="29744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2971752" y="34203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6151456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5197545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5992471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3766678" y="453517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5356530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4084649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5038560" y="34203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2812767" y="44236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5515515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3289723" y="40892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2971752" y="48696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4402619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4561604" y="46466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4720589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3925664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5674501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3925664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4243634" y="40892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4879575" y="46466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3925664" y="43122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4402619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4720589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5038560" y="43122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4720589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5197545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5515515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5833486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5674501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4561604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4084649" y="42007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3766678" y="44236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3766678" y="44236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4243634" y="40892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4561604" y="40892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3607693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4561604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5674501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5038560" y="453517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925664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3766678" y="43122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766678" y="42007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4720589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4243634" y="42007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971752" y="453517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3925664" y="40892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4084649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4084649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4879575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130738" y="43122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4084649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5038560" y="34203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4243634" y="40892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6310441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5038560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5356530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7105367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2812767" y="43122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6628412" y="38663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5674501" y="43122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6469427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5356530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5197545" y="40892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5833486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4084649" y="43122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4243634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5197545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5356530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7264352" y="28630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7264352" y="42007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4561604" y="46466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5992471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3925664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7264352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5038560" y="40892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5674501" y="34203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6469427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4879575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4720589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5197545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6469427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6787397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7582323" y="28630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5197545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5038560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4720589" y="42007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7264352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5038560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5197545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4561604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5992471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5674501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5992471" y="364334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4243634" y="40892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5833486" y="353186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5674501" y="342039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5674501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5038560" y="43122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5356530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4879575" y="330891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4402619" y="375482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l154"/>
            <p:cNvSpPr/>
            <p:nvPr/>
          </p:nvSpPr>
          <p:spPr>
            <a:xfrm>
              <a:off x="2211117" y="5010912"/>
              <a:ext cx="5564481" cy="0"/>
            </a:xfrm>
            <a:custGeom>
              <a:avLst/>
              <a:pathLst>
                <a:path w="5564481" h="0">
                  <a:moveTo>
                    <a:pt x="0" y="0"/>
                  </a:moveTo>
                  <a:lnTo>
                    <a:pt x="5564481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l155"/>
            <p:cNvSpPr/>
            <p:nvPr/>
          </p:nvSpPr>
          <p:spPr>
            <a:xfrm>
              <a:off x="2211117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l156"/>
            <p:cNvSpPr/>
            <p:nvPr/>
          </p:nvSpPr>
          <p:spPr>
            <a:xfrm>
              <a:off x="3006042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l157"/>
            <p:cNvSpPr/>
            <p:nvPr/>
          </p:nvSpPr>
          <p:spPr>
            <a:xfrm>
              <a:off x="3800968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l158"/>
            <p:cNvSpPr/>
            <p:nvPr/>
          </p:nvSpPr>
          <p:spPr>
            <a:xfrm>
              <a:off x="459589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l159"/>
            <p:cNvSpPr/>
            <p:nvPr/>
          </p:nvSpPr>
          <p:spPr>
            <a:xfrm>
              <a:off x="539082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l160"/>
            <p:cNvSpPr/>
            <p:nvPr/>
          </p:nvSpPr>
          <p:spPr>
            <a:xfrm>
              <a:off x="61857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l161"/>
            <p:cNvSpPr/>
            <p:nvPr/>
          </p:nvSpPr>
          <p:spPr>
            <a:xfrm>
              <a:off x="6980672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l162"/>
            <p:cNvSpPr/>
            <p:nvPr/>
          </p:nvSpPr>
          <p:spPr>
            <a:xfrm>
              <a:off x="7775598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tx163"/>
            <p:cNvSpPr/>
            <p:nvPr/>
          </p:nvSpPr>
          <p:spPr>
            <a:xfrm>
              <a:off x="2105188" y="5230360"/>
              <a:ext cx="211856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65" name="tx164"/>
            <p:cNvSpPr/>
            <p:nvPr/>
          </p:nvSpPr>
          <p:spPr>
            <a:xfrm>
              <a:off x="2900114" y="5230558"/>
              <a:ext cx="211856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5.0</a:t>
              </a:r>
            </a:p>
          </p:txBody>
        </p:sp>
        <p:sp>
          <p:nvSpPr>
            <p:cNvPr id="166" name="tx165"/>
            <p:cNvSpPr/>
            <p:nvPr/>
          </p:nvSpPr>
          <p:spPr>
            <a:xfrm>
              <a:off x="3695040" y="5232542"/>
              <a:ext cx="211856" cy="1075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5.5</a:t>
              </a:r>
            </a:p>
          </p:txBody>
        </p:sp>
        <p:sp>
          <p:nvSpPr>
            <p:cNvPr id="167" name="tx166"/>
            <p:cNvSpPr/>
            <p:nvPr/>
          </p:nvSpPr>
          <p:spPr>
            <a:xfrm>
              <a:off x="4489966" y="5230161"/>
              <a:ext cx="211856" cy="1099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6.0</a:t>
              </a:r>
            </a:p>
          </p:txBody>
        </p:sp>
        <p:sp>
          <p:nvSpPr>
            <p:cNvPr id="168" name="tx167"/>
            <p:cNvSpPr/>
            <p:nvPr/>
          </p:nvSpPr>
          <p:spPr>
            <a:xfrm>
              <a:off x="5284892" y="5230360"/>
              <a:ext cx="211856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6.5</a:t>
              </a:r>
            </a:p>
          </p:txBody>
        </p:sp>
        <p:sp>
          <p:nvSpPr>
            <p:cNvPr id="169" name="tx168"/>
            <p:cNvSpPr/>
            <p:nvPr/>
          </p:nvSpPr>
          <p:spPr>
            <a:xfrm>
              <a:off x="6079818" y="5230558"/>
              <a:ext cx="211856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7.0</a:t>
              </a:r>
            </a:p>
          </p:txBody>
        </p:sp>
        <p:sp>
          <p:nvSpPr>
            <p:cNvPr id="170" name="tx169"/>
            <p:cNvSpPr/>
            <p:nvPr/>
          </p:nvSpPr>
          <p:spPr>
            <a:xfrm>
              <a:off x="6874744" y="5232542"/>
              <a:ext cx="211856" cy="1075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171" name="tx170"/>
            <p:cNvSpPr/>
            <p:nvPr/>
          </p:nvSpPr>
          <p:spPr>
            <a:xfrm>
              <a:off x="7669670" y="5230161"/>
              <a:ext cx="211856" cy="1099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8.0</a:t>
              </a:r>
            </a:p>
          </p:txBody>
        </p:sp>
        <p:sp>
          <p:nvSpPr>
            <p:cNvPr id="172" name="pl171"/>
            <p:cNvSpPr/>
            <p:nvPr/>
          </p:nvSpPr>
          <p:spPr>
            <a:xfrm>
              <a:off x="1664208" y="2674337"/>
              <a:ext cx="0" cy="2229555"/>
            </a:xfrm>
            <a:custGeom>
              <a:avLst/>
              <a:pathLst>
                <a:path w="0" h="2229555">
                  <a:moveTo>
                    <a:pt x="0" y="2229555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l172"/>
            <p:cNvSpPr/>
            <p:nvPr/>
          </p:nvSpPr>
          <p:spPr>
            <a:xfrm>
              <a:off x="1572767" y="4903893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l173"/>
            <p:cNvSpPr/>
            <p:nvPr/>
          </p:nvSpPr>
          <p:spPr>
            <a:xfrm>
              <a:off x="1572767" y="4346504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l174"/>
            <p:cNvSpPr/>
            <p:nvPr/>
          </p:nvSpPr>
          <p:spPr>
            <a:xfrm>
              <a:off x="1572767" y="3789115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l175"/>
            <p:cNvSpPr/>
            <p:nvPr/>
          </p:nvSpPr>
          <p:spPr>
            <a:xfrm>
              <a:off x="1572767" y="3231726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l176"/>
            <p:cNvSpPr/>
            <p:nvPr/>
          </p:nvSpPr>
          <p:spPr>
            <a:xfrm>
              <a:off x="1572767" y="2674337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tx177"/>
            <p:cNvSpPr/>
            <p:nvPr/>
          </p:nvSpPr>
          <p:spPr>
            <a:xfrm rot="-5400000">
              <a:off x="1283856" y="4848926"/>
              <a:ext cx="211856" cy="1099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9" name="tx178"/>
            <p:cNvSpPr/>
            <p:nvPr/>
          </p:nvSpPr>
          <p:spPr>
            <a:xfrm rot="-5400000">
              <a:off x="1283955" y="4291636"/>
              <a:ext cx="211856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80" name="tx179"/>
            <p:cNvSpPr/>
            <p:nvPr/>
          </p:nvSpPr>
          <p:spPr>
            <a:xfrm rot="-5400000">
              <a:off x="1283955" y="3734247"/>
              <a:ext cx="211856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81" name="tx180"/>
            <p:cNvSpPr/>
            <p:nvPr/>
          </p:nvSpPr>
          <p:spPr>
            <a:xfrm rot="-5400000">
              <a:off x="1283955" y="3176858"/>
              <a:ext cx="211856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2" name="tx181"/>
            <p:cNvSpPr/>
            <p:nvPr/>
          </p:nvSpPr>
          <p:spPr>
            <a:xfrm rot="-5400000">
              <a:off x="1283856" y="2619370"/>
              <a:ext cx="211856" cy="1099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3" name="pl182"/>
            <p:cNvSpPr/>
            <p:nvPr/>
          </p:nvSpPr>
          <p:spPr>
            <a:xfrm>
              <a:off x="1664208" y="2121407"/>
              <a:ext cx="6181344" cy="2889504"/>
            </a:xfrm>
            <a:custGeom>
              <a:avLst/>
              <a:pathLst>
                <a:path w="6181344" h="2889504">
                  <a:moveTo>
                    <a:pt x="0" y="2889504"/>
                  </a:moveTo>
                  <a:lnTo>
                    <a:pt x="6181344" y="2889504"/>
                  </a:lnTo>
                  <a:lnTo>
                    <a:pt x="6181344" y="0"/>
                  </a:lnTo>
                  <a:lnTo>
                    <a:pt x="0" y="0"/>
                  </a:lnTo>
                  <a:lnTo>
                    <a:pt x="0" y="2889504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tx183"/>
            <p:cNvSpPr/>
            <p:nvPr/>
          </p:nvSpPr>
          <p:spPr>
            <a:xfrm>
              <a:off x="4305753" y="5559806"/>
              <a:ext cx="898252" cy="14605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85" name="tx184"/>
            <p:cNvSpPr/>
            <p:nvPr/>
          </p:nvSpPr>
          <p:spPr>
            <a:xfrm rot="-5400000">
              <a:off x="596119" y="3494127"/>
              <a:ext cx="821680" cy="1440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ggplot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4572000"/>
            <a:chOff x="914400" y="1371600"/>
            <a:chExt cx="7315200" cy="45720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1367887" y="1441189"/>
              <a:ext cx="5746691" cy="409925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1367887" y="4965928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367887" y="4189554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67887" y="3413179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367887" y="2636805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367887" y="1860431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919337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370522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4821707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6272892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1367887" y="5354115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1367887" y="4577741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1367887" y="3801367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1367887" y="3024992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1367887" y="2248618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1367887" y="1472244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264493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4096115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554729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6998484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27652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2474985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2184748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2039630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2620104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3200578" y="2379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2039630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2620104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49393" y="39318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2474985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200578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2329867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2329867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604275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3781052" y="22237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635933" y="16026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3200578" y="2379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27652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635933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27652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3200578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2765222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2039630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2765222" y="33107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2329867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2620104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2620104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2910341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2910341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2184748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2329867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3200578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2910341" y="20685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3345696" y="19132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2474985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2620104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3345696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2474985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749393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27652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2620104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894511" y="48634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749393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620104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27652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329867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27652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39630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3055459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620104" y="33107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5522473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4651763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5377355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3345696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4796881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363593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4506644" y="33107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2474985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4942000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910341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2620104" y="53292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3926170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4071289" y="50187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4216407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3490815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5087118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3490815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781052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4361526" y="50187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490815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3926170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4216407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4506644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4216407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465176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4942000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5232236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5087118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4071289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3635933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3345696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3345696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3781052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4071289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3200578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4071289" y="31554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5087118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4506644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3490815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3345696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3345696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4216407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3781052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620104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3490815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363593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363593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4361526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765222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363593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4506644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3781052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5667592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4506644" y="39318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4796881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639318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474985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5957829" y="39318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5087118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5812710" y="28448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4796881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465176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5232236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3635933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3781052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4651763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4796881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6538303" y="25343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6538303" y="43976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4071289" y="50187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5377355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3490815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653830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4506644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5087118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5812710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4361526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4216407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465176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5812710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6102947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6828540" y="25343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465176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4506644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4216407" y="43976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653830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4506644" y="31554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4651763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4071289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5377355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5087118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5377355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3781052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5232236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5087118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5087118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4506644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4796881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4361526" y="31554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3926170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1149950" y="5313634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1149950" y="4537458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1149950" y="3761084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1149950" y="2984709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1149950" y="2208137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1149950" y="1431961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1333093" y="535411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1333093" y="457774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1333093" y="380136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1333093" y="302499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1333093" y="224861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1333093" y="147224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264493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4096115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5547299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6998484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2613863" y="5604464"/>
              <a:ext cx="62133" cy="787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4065048" y="5602877"/>
              <a:ext cx="62133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5516233" y="5606449"/>
              <a:ext cx="62133" cy="767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6967417" y="5602678"/>
              <a:ext cx="62133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3829534" y="5709109"/>
              <a:ext cx="823397" cy="1339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641516" y="3424737"/>
              <a:ext cx="753206" cy="1321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198" name="rc197"/>
            <p:cNvSpPr/>
            <p:nvPr/>
          </p:nvSpPr>
          <p:spPr>
            <a:xfrm>
              <a:off x="7253757" y="2991666"/>
              <a:ext cx="906253" cy="998302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199" name="tx198"/>
            <p:cNvSpPr/>
            <p:nvPr/>
          </p:nvSpPr>
          <p:spPr>
            <a:xfrm>
              <a:off x="7323346" y="3044784"/>
              <a:ext cx="496999" cy="1321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  <p:sp>
          <p:nvSpPr>
            <p:cNvPr id="200" name="rc199"/>
            <p:cNvSpPr/>
            <p:nvPr/>
          </p:nvSpPr>
          <p:spPr>
            <a:xfrm>
              <a:off x="7323346" y="3262011"/>
              <a:ext cx="219455" cy="219455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7408248" y="334691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rc201"/>
            <p:cNvSpPr/>
            <p:nvPr/>
          </p:nvSpPr>
          <p:spPr>
            <a:xfrm>
              <a:off x="7323346" y="3481467"/>
              <a:ext cx="219455" cy="219455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7408248" y="356636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rc203"/>
            <p:cNvSpPr/>
            <p:nvPr/>
          </p:nvSpPr>
          <p:spPr>
            <a:xfrm>
              <a:off x="7323346" y="3700923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7408248" y="378582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tx205"/>
            <p:cNvSpPr/>
            <p:nvPr/>
          </p:nvSpPr>
          <p:spPr>
            <a:xfrm>
              <a:off x="7612391" y="3334830"/>
              <a:ext cx="329160" cy="7699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setosa</a:t>
              </a:r>
            </a:p>
          </p:txBody>
        </p:sp>
        <p:sp>
          <p:nvSpPr>
            <p:cNvPr id="207" name="tx206"/>
            <p:cNvSpPr/>
            <p:nvPr/>
          </p:nvSpPr>
          <p:spPr>
            <a:xfrm>
              <a:off x="7612391" y="3548928"/>
              <a:ext cx="478030" cy="8235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versicolor</a:t>
              </a:r>
            </a:p>
          </p:txBody>
        </p:sp>
        <p:sp>
          <p:nvSpPr>
            <p:cNvPr id="208" name="tx207"/>
            <p:cNvSpPr/>
            <p:nvPr/>
          </p:nvSpPr>
          <p:spPr>
            <a:xfrm>
              <a:off x="7612391" y="3745762"/>
              <a:ext cx="409787" cy="10497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virginica</a:t>
              </a:r>
            </a:p>
          </p:txBody>
        </p:sp>
      </p:grp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cardiomoon</cp:lastModifiedBy>
  <cp:revision>3</cp:revision>
  <dcterms:created xsi:type="dcterms:W3CDTF">2017-02-13T16:18:36Z</dcterms:created>
  <dcterms:modified xsi:type="dcterms:W3CDTF">2020-01-29T23:35:41Z</dcterms:modified>
  <cp:category/>
</cp:coreProperties>
</file>

<file path=docProps/thumbnail.jpeg>
</file>