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
<Relationships  xmlns="http://schemas.openxmlformats.org/package/2006/relationships">
<Relationship Id="rId3" Type="http://schemas.openxmlformats.org/package/2006/relationships/metadata/core-properties" Target="docProps/core.xml"/>
<Relationship Id="rId4" Type="http://schemas.openxmlformats.org/officeDocument/2006/relationships/extended-properties" Target="docProps/app.xml"/>
<Relationship Id="rId1" Type="http://schemas.openxmlformats.org/officeDocument/2006/relationships/officeDocument" Target="ppt/presentation.xml"/>
<Relationship Id="rId2" Type="http://schemas.openxmlformats.org/package/2006/relationships/metadata/thumbnail" Target="docProps/thumbnail.jpeg"/>
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
<Relationships  xmlns="http://schemas.openxmlformats.org/package/2006/relationships">
<Relationship Id="rId3" Type="http://schemas.openxmlformats.org/officeDocument/2006/relationships/tags" Target="tags/tag1.xml"/>
<Relationship Id="rId4" Type="http://schemas.openxmlformats.org/officeDocument/2006/relationships/presProps" Target="presProps.xml"/>
<Relationship Id="rId5" Type="http://schemas.openxmlformats.org/officeDocument/2006/relationships/viewProps" Target="viewProps.xml"/>
<Relationship Id="rId6" Type="http://schemas.openxmlformats.org/officeDocument/2006/relationships/theme" Target="theme/theme1.xml"/>
<Relationship Id="rId7" Type="http://schemas.openxmlformats.org/officeDocument/2006/relationships/tableStyles" Target="tableStyles.xml"/>
<Relationship Id="rId1" Type="http://schemas.openxmlformats.org/officeDocument/2006/relationships/slideMaster" Target="slideMasters/slideMaster1.xml"/>
<Relationship Id="rId2" Type="http://schemas.openxmlformats.org/officeDocument/2006/relationships/printerSettings" Target="printerSettings/printerSettings1.bin"/>
<Relationship Id="rId8" Type="http://schemas.openxmlformats.org/officeDocument/2006/relationships/slide" Target="slides/slide1.xml"/>
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
<Relationships  xmlns="http://schemas.openxmlformats.org/package/2006/relationships">
<Relationship Id="rId1" Type="http://schemas.openxmlformats.org/officeDocument/2006/relationships/slideLayout" Target="../slideLayouts/slideLayout2.xml"/>
<Relationship Id="rId2" Type="http://schemas.openxmlformats.org/officeDocument/2006/relationships/hyperlink" Target="NA" TargetMode="External"/>
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Model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χ</a:t>
                      </a:r>
                      <a:r>
                        <a:rPr cap="none" sz="1200" i="0" b="0" u="none" baseline="40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1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df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χ</a:t>
                      </a:r>
                      <a:r>
                        <a:rPr cap="none" sz="1200" i="0" b="0" u="none" baseline="40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2</a:t>
                      </a: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∕</a:t>
                      </a:r>
                      <a:r>
                        <a:rPr cap="none" sz="1200" i="1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df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1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p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CFI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TLI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RMSEA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SRMR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AIC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BIC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635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fit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116.26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36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3.23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&lt; .001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0.93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0.89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0.09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0.06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8,638.13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2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2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8,749.25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Ideal Value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—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—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&lt; 2 or 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&gt; .05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≥ .95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≥ .95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&lt; .06-.08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≤ 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Smaller is better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Times New Roman"/>
                          <a:cs typeface="Times New Roman"/>
                          <a:ea typeface="Times New Roman"/>
                          <a:sym typeface="Times New Roman"/>
                        </a:rPr>
                        <a:t>Smaller is better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/>
  <cp:revision>3</cp:revision>
  <dcterms:created xsi:type="dcterms:W3CDTF">2017-02-13T16:18:36Z</dcterms:created>
  <dcterms:modified xsi:type="dcterms:W3CDTF">2022-10-01T16:26:07Z</dcterms:modified>
  <cp:category/>
</cp:coreProperties>
</file>

<file path=docProps/thumbnail.jpeg>
</file>