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"/>
  </p:notesMasterIdLst>
  <p:handoutMasterIdLst>
    <p:handoutMasterId r:id="rId3"/>
  </p:handoutMasterIdLst>
  <p:sldSz cx="9144000" cy="6858000" type="screen4x3"/>
  <p:notesSz cx="6858000" cy="9144000"/>
  <p:custDataLst>
    <p:tags r:id="rId4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488"/>
    <p:restoredTop sz="91698"/>
  </p:normalViewPr>
  <p:slideViewPr>
    <p:cSldViewPr>
      <p:cViewPr varScale="1">
        <p:scale>
          <a:sx n="82" d="100"/>
          <a:sy n="82" d="100"/>
        </p:scale>
        <p:origin x="1352" y="17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handoutMaster" Target="handoutMasters/handoutMaster1.xml"/><Relationship Id="rId7" Type="http://schemas.openxmlformats.org/officeDocument/2006/relationships/theme" Target="theme/theme1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656253-81D4-504C-9F22-C43A5586B7F8}" type="datetimeFigureOut">
              <a:rPr lang="en-US" smtClean="0"/>
              <a:t>7/21/19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E7671F-65B2-C943-88AE-640BC5686C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776081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EA38B4D-A065-A048-981C-DE16882AB0B1}" type="datetimeFigureOut">
              <a:rPr lang="en-US" smtClean="0"/>
              <a:t>7/21/19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F00962-FE5E-434B-80E6-1D6B8A946D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450025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  <a:endParaRPr lang="en-GB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ACD1578F-EF62-0044-A76C-7483EE1BAC18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4707" t="88828" r="-1112"/>
          <a:stretch/>
        </p:blipFill>
        <p:spPr>
          <a:xfrm>
            <a:off x="7092280" y="6237311"/>
            <a:ext cx="2021993" cy="565461"/>
          </a:xfrm>
          <a:prstGeom prst="rect">
            <a:avLst/>
          </a:prstGeom>
        </p:spPr>
      </p:pic>
      <p:pic>
        <p:nvPicPr>
          <p:cNvPr id="6" name="Picture 5">
            <a:extLst>
              <a:ext uri="{FF2B5EF4-FFF2-40B4-BE49-F238E27FC236}">
                <a16:creationId xmlns:a16="http://schemas.microsoft.com/office/drawing/2014/main" id="{033FC0AB-232C-D84F-8A17-9D2684D0861C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" t="61806" r="74145"/>
          <a:stretch/>
        </p:blipFill>
        <p:spPr>
          <a:xfrm>
            <a:off x="0" y="4588456"/>
            <a:ext cx="2267743" cy="22143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52BA1850-337E-7747-91FB-64B4051995E4}" type="datetime1">
              <a:rPr lang="en-US" smtClean="0"/>
              <a:t>7/21/19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548680"/>
            <a:ext cx="8640960" cy="706090"/>
          </a:xfrm>
        </p:spPr>
        <p:txBody>
          <a:bodyPr anchor="b"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600200"/>
            <a:ext cx="8686800" cy="45720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AA0DAA0C-97E8-DA4A-9975-EC4E464C2F40}" type="datetime1">
              <a:rPr lang="en-US" smtClean="0"/>
              <a:t>7/21/19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746"/>
            <a:ext cx="8640959" cy="360362"/>
          </a:xfrm>
          <a:prstGeom prst="rect">
            <a:avLst/>
          </a:prstGeom>
        </p:spPr>
        <p:txBody>
          <a:bodyPr anchor="t"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15867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548680"/>
            <a:ext cx="8640960" cy="706090"/>
          </a:xfrm>
        </p:spPr>
        <p:txBody>
          <a:bodyPr anchor="b"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600200"/>
            <a:ext cx="8686800" cy="4572000"/>
          </a:xfrm>
          <a:prstGeom prst="rect">
            <a:avLst/>
          </a:prstGeom>
        </p:spPr>
        <p:txBody>
          <a:bodyPr/>
          <a:lstStyle>
            <a:lvl1pPr marL="457200" indent="-457200">
              <a:buFont typeface="Arial" panose="020B0604020202020204" pitchFamily="34" charset="0"/>
              <a:buChar char="•"/>
              <a:defRPr/>
            </a:lvl1pPr>
            <a:lvl2pPr marL="914400" indent="-457200">
              <a:buFont typeface="Arial" panose="020B0604020202020204" pitchFamily="34" charset="0"/>
              <a:buChar char="•"/>
              <a:defRPr/>
            </a:lvl2pPr>
            <a:lvl3pPr marL="1257300" indent="-342900">
              <a:buFont typeface="Arial" panose="020B0604020202020204" pitchFamily="34" charset="0"/>
              <a:buChar char="•"/>
              <a:defRPr/>
            </a:lvl3pPr>
            <a:lvl4pPr marL="1714500" indent="-342900">
              <a:buFont typeface="Arial" panose="020B0604020202020204" pitchFamily="34" charset="0"/>
              <a:buChar char="•"/>
              <a:defRPr/>
            </a:lvl4pPr>
            <a:lvl5pPr marL="2171700" indent="-342900">
              <a:buFont typeface="Arial" panose="020B0604020202020204" pitchFamily="34" charset="0"/>
              <a:buChar char="•"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AA0DAA0C-97E8-DA4A-9975-EC4E464C2F40}" type="datetime1">
              <a:rPr lang="en-US" smtClean="0"/>
              <a:t>7/21/19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746"/>
            <a:ext cx="8640959" cy="360362"/>
          </a:xfrm>
          <a:prstGeom prst="rect">
            <a:avLst/>
          </a:prstGeom>
        </p:spPr>
        <p:txBody>
          <a:bodyPr anchor="t"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470312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ection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62578"/>
            <a:ext cx="7772400" cy="1470025"/>
          </a:xfrm>
        </p:spPr>
        <p:txBody>
          <a:bodyPr anchor="t"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254125"/>
            <a:ext cx="7772400" cy="1752600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 algn="l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  <a:endParaRPr lang="en-GB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ACD1578F-EF62-0044-A76C-7483EE1BAC18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4707" t="88828" r="-1112"/>
          <a:stretch/>
        </p:blipFill>
        <p:spPr>
          <a:xfrm>
            <a:off x="7092280" y="6237311"/>
            <a:ext cx="2021993" cy="565461"/>
          </a:xfrm>
          <a:prstGeom prst="rect">
            <a:avLst/>
          </a:prstGeom>
        </p:spPr>
      </p:pic>
      <p:pic>
        <p:nvPicPr>
          <p:cNvPr id="6" name="Picture 5">
            <a:extLst>
              <a:ext uri="{FF2B5EF4-FFF2-40B4-BE49-F238E27FC236}">
                <a16:creationId xmlns:a16="http://schemas.microsoft.com/office/drawing/2014/main" id="{033FC0AB-232C-D84F-8A17-9D2684D0861C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" t="61806" r="74145"/>
          <a:stretch/>
        </p:blipFill>
        <p:spPr>
          <a:xfrm>
            <a:off x="0" y="4588456"/>
            <a:ext cx="2267743" cy="22143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531978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2204864"/>
            <a:ext cx="4244280" cy="403244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04864"/>
            <a:ext cx="4244280" cy="403244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04A76F9C-33B6-4248-95F4-E755A51BE64F}" type="datetime1">
              <a:rPr lang="en-US" smtClean="0"/>
              <a:t>7/21/19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1" y="1038424"/>
            <a:ext cx="8640960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1" name="Text Placeholder 2"/>
          <p:cNvSpPr>
            <a:spLocks noGrp="1"/>
          </p:cNvSpPr>
          <p:nvPr>
            <p:ph type="body" idx="14"/>
          </p:nvPr>
        </p:nvSpPr>
        <p:spPr>
          <a:xfrm>
            <a:off x="251520" y="1535113"/>
            <a:ext cx="424586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24745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2204864"/>
            <a:ext cx="4244280" cy="4032448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04864"/>
            <a:ext cx="4244280" cy="4032448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7BA53915-059E-FD4B-A198-BD5AD9F97206}" type="datetime1">
              <a:rPr lang="en-US" smtClean="0"/>
              <a:t>7/21/19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1" y="1038424"/>
            <a:ext cx="8640960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1" name="Text Placeholder 2"/>
          <p:cNvSpPr>
            <a:spLocks noGrp="1"/>
          </p:cNvSpPr>
          <p:nvPr>
            <p:ph type="body" idx="14"/>
          </p:nvPr>
        </p:nvSpPr>
        <p:spPr>
          <a:xfrm>
            <a:off x="251520" y="1535113"/>
            <a:ext cx="424586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24745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967789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1600200"/>
            <a:ext cx="4261104" cy="45720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251960" cy="45720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F7C6CE28-510F-5240-BB2D-5CAA84033ED0}" type="datetime1">
              <a:rPr lang="en-US" smtClean="0"/>
              <a:t>7/21/19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424"/>
            <a:ext cx="8640959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951256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1600200"/>
            <a:ext cx="4244280" cy="463711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244280" cy="463711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DC8473B6-9DB1-6841-865B-A1275004FC4D}" type="datetime1">
              <a:rPr lang="en-US" smtClean="0"/>
              <a:t>7/21/19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424"/>
            <a:ext cx="8640959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815927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_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slide_background_tall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7384"/>
            <a:ext cx="9144000" cy="149388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D871C1FE-9025-5C49-BA5C-C24D6151D8FF}" type="datetime1">
              <a:rPr lang="en-US" smtClean="0"/>
              <a:t>7/21/19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62670"/>
            <a:ext cx="8229600" cy="778098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1520" y="1600200"/>
            <a:ext cx="8640960" cy="47091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51520" y="6356350"/>
            <a:ext cx="7200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B1BC43-4B43-954F-8BAE-86993A84B7B7}" type="datetime1">
              <a:rPr lang="en-US" smtClean="0"/>
              <a:t>7/21/19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43608" y="6356350"/>
            <a:ext cx="705678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172400" y="6356350"/>
            <a:ext cx="7200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6" r:id="rId2"/>
    <p:sldLayoutId id="2147483661" r:id="rId3"/>
    <p:sldLayoutId id="2147483660" r:id="rId4"/>
    <p:sldLayoutId id="2147483652" r:id="rId5"/>
    <p:sldLayoutId id="2147483658" r:id="rId6"/>
    <p:sldLayoutId id="2147483657" r:id="rId7"/>
    <p:sldLayoutId id="2147483659" r:id="rId8"/>
    <p:sldLayoutId id="2147483654" r:id="rId9"/>
    <p:sldLayoutId id="2147483655" r:id="rId10"/>
  </p:sldLayoutIdLst>
  <p:hf hdr="0" ftr="0"/>
  <p:txStyles>
    <p:titleStyle>
      <a:lvl1pPr algn="l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149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Manager/>
  <Company/>
  <LinksUpToDate>false</LinksUpToDate>
  <SharedDoc>false</SharedDoc>
  <HyperlinkBase/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cp:keywords/>
  <dc:description/>
  <cp:lastModifiedBy>Microsoft Office User</cp:lastModifiedBy>
  <cp:revision>64</cp:revision>
  <dcterms:created xsi:type="dcterms:W3CDTF">2017-02-13T16:18:36Z</dcterms:created>
  <dcterms:modified xsi:type="dcterms:W3CDTF">2019-07-21T13:23:46Z</dcterms:modified>
  <cp:category/>
</cp:coreProperties>
</file>

<file path=docProps/thumbnail.jpeg>
</file>